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6" r:id="rId2"/>
    <p:sldId id="258" r:id="rId3"/>
    <p:sldId id="262" r:id="rId4"/>
    <p:sldId id="257" r:id="rId5"/>
    <p:sldId id="260" r:id="rId6"/>
    <p:sldId id="259" r:id="rId7"/>
    <p:sldId id="261" r:id="rId8"/>
    <p:sldId id="264" r:id="rId9"/>
    <p:sldId id="265" r:id="rId10"/>
    <p:sldId id="266" r:id="rId11"/>
    <p:sldId id="263" r:id="rId12"/>
  </p:sldIdLst>
  <p:sldSz cx="12192000" cy="6858000"/>
  <p:notesSz cx="6858000" cy="9144000"/>
  <p:defaultTextStyle>
    <a:defPPr>
      <a:defRPr lang="nl-NL"/>
    </a:defPPr>
    <a:lvl1pPr marL="0" algn="l" defTabSz="1036411" rtl="0" eaLnBrk="1" latinLnBrk="0" hangingPunct="1">
      <a:defRPr sz="2041" kern="1200">
        <a:solidFill>
          <a:schemeClr val="tx1"/>
        </a:solidFill>
        <a:latin typeface="+mn-lt"/>
        <a:ea typeface="+mn-ea"/>
        <a:cs typeface="+mn-cs"/>
      </a:defRPr>
    </a:lvl1pPr>
    <a:lvl2pPr marL="518205" algn="l" defTabSz="1036411" rtl="0" eaLnBrk="1" latinLnBrk="0" hangingPunct="1">
      <a:defRPr sz="2041" kern="1200">
        <a:solidFill>
          <a:schemeClr val="tx1"/>
        </a:solidFill>
        <a:latin typeface="+mn-lt"/>
        <a:ea typeface="+mn-ea"/>
        <a:cs typeface="+mn-cs"/>
      </a:defRPr>
    </a:lvl2pPr>
    <a:lvl3pPr marL="1036411" algn="l" defTabSz="1036411" rtl="0" eaLnBrk="1" latinLnBrk="0" hangingPunct="1">
      <a:defRPr sz="2041" kern="1200">
        <a:solidFill>
          <a:schemeClr val="tx1"/>
        </a:solidFill>
        <a:latin typeface="+mn-lt"/>
        <a:ea typeface="+mn-ea"/>
        <a:cs typeface="+mn-cs"/>
      </a:defRPr>
    </a:lvl3pPr>
    <a:lvl4pPr marL="1554617" algn="l" defTabSz="1036411" rtl="0" eaLnBrk="1" latinLnBrk="0" hangingPunct="1">
      <a:defRPr sz="2041" kern="1200">
        <a:solidFill>
          <a:schemeClr val="tx1"/>
        </a:solidFill>
        <a:latin typeface="+mn-lt"/>
        <a:ea typeface="+mn-ea"/>
        <a:cs typeface="+mn-cs"/>
      </a:defRPr>
    </a:lvl4pPr>
    <a:lvl5pPr marL="2072822" algn="l" defTabSz="1036411" rtl="0" eaLnBrk="1" latinLnBrk="0" hangingPunct="1">
      <a:defRPr sz="2041" kern="1200">
        <a:solidFill>
          <a:schemeClr val="tx1"/>
        </a:solidFill>
        <a:latin typeface="+mn-lt"/>
        <a:ea typeface="+mn-ea"/>
        <a:cs typeface="+mn-cs"/>
      </a:defRPr>
    </a:lvl5pPr>
    <a:lvl6pPr marL="2591030" algn="l" defTabSz="1036411" rtl="0" eaLnBrk="1" latinLnBrk="0" hangingPunct="1">
      <a:defRPr sz="2041" kern="1200">
        <a:solidFill>
          <a:schemeClr val="tx1"/>
        </a:solidFill>
        <a:latin typeface="+mn-lt"/>
        <a:ea typeface="+mn-ea"/>
        <a:cs typeface="+mn-cs"/>
      </a:defRPr>
    </a:lvl6pPr>
    <a:lvl7pPr marL="3109236" algn="l" defTabSz="1036411" rtl="0" eaLnBrk="1" latinLnBrk="0" hangingPunct="1">
      <a:defRPr sz="2041" kern="1200">
        <a:solidFill>
          <a:schemeClr val="tx1"/>
        </a:solidFill>
        <a:latin typeface="+mn-lt"/>
        <a:ea typeface="+mn-ea"/>
        <a:cs typeface="+mn-cs"/>
      </a:defRPr>
    </a:lvl7pPr>
    <a:lvl8pPr marL="3627441" algn="l" defTabSz="1036411" rtl="0" eaLnBrk="1" latinLnBrk="0" hangingPunct="1">
      <a:defRPr sz="2041" kern="1200">
        <a:solidFill>
          <a:schemeClr val="tx1"/>
        </a:solidFill>
        <a:latin typeface="+mn-lt"/>
        <a:ea typeface="+mn-ea"/>
        <a:cs typeface="+mn-cs"/>
      </a:defRPr>
    </a:lvl8pPr>
    <a:lvl9pPr marL="4145645" algn="l" defTabSz="1036411" rtl="0" eaLnBrk="1" latinLnBrk="0" hangingPunct="1">
      <a:defRPr sz="2041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B86373-3949-48BC-8230-25FC75B08D92}" type="datetimeFigureOut">
              <a:rPr lang="nl-NL" smtClean="0"/>
              <a:t>12-10-2026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25B5DD-D51E-4C4B-811C-7371CFDDDBA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0122275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25B5DD-D51E-4C4B-811C-7371CFDDDBA5}" type="slidenum">
              <a:rPr lang="nl-NL" smtClean="0"/>
              <a:t>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9821487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-Voorpagin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35642" y="620142"/>
            <a:ext cx="8000122" cy="950352"/>
          </a:xfrm>
          <a:noFill/>
          <a:ln>
            <a:noFill/>
            <a:miter lim="800000"/>
            <a:headEnd/>
            <a:tailEnd/>
          </a:ln>
          <a:effectLst/>
        </p:spPr>
        <p:txBody>
          <a:bodyPr wrap="square" lIns="0" tIns="0" rIns="288000" bIns="288000" anchor="t" anchorCtr="0">
            <a:spAutoFit/>
          </a:bodyPr>
          <a:lstStyle>
            <a:lvl1pPr algn="l">
              <a:lnSpc>
                <a:spcPct val="90000"/>
              </a:lnSpc>
              <a:defRPr sz="4762">
                <a:solidFill>
                  <a:schemeClr val="tx1"/>
                </a:solidFill>
                <a:latin typeface="Politie Text" panose="020B0503040000020204" pitchFamily="34" charset="77"/>
              </a:defRPr>
            </a:lvl1pPr>
          </a:lstStyle>
          <a:p>
            <a:pPr lvl="0"/>
            <a:r>
              <a:rPr lang="nl-NL" altLang="nl-NL" noProof="0" dirty="0"/>
              <a:t>Titel</a:t>
            </a:r>
          </a:p>
        </p:txBody>
      </p:sp>
      <p:sp>
        <p:nvSpPr>
          <p:cNvPr id="9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35642" y="1509247"/>
            <a:ext cx="5332950" cy="130479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lIns="0" tIns="432000" rIns="0" bIns="0" anchor="t" anchorCtr="0">
            <a:spAutoFit/>
          </a:bodyPr>
          <a:lstStyle>
            <a:lvl1pPr marL="0" indent="0">
              <a:spcBef>
                <a:spcPts val="0"/>
              </a:spcBef>
              <a:buFont typeface="Wingdings" pitchFamily="2" charset="2"/>
              <a:buNone/>
              <a:defRPr sz="2822" b="0" i="0">
                <a:solidFill>
                  <a:schemeClr val="accent3"/>
                </a:solidFill>
                <a:latin typeface="Politie Text Medium" panose="020B0503040000020204" pitchFamily="34" charset="77"/>
              </a:defRPr>
            </a:lvl1pPr>
          </a:lstStyle>
          <a:p>
            <a:pPr lvl="0"/>
            <a:r>
              <a:rPr lang="nl-NL" altLang="nl-NL" noProof="0" dirty="0"/>
              <a:t>Klik om de ondertitelstijl te bewerken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5C3EE98-FE8F-D54F-9782-7BDF95FF60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5642" y="4406726"/>
            <a:ext cx="5332949" cy="912208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None/>
              <a:defRPr sz="1411" b="0">
                <a:solidFill>
                  <a:schemeClr val="tx1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14" name="Rechthoek 13">
            <a:extLst>
              <a:ext uri="{FF2B5EF4-FFF2-40B4-BE49-F238E27FC236}">
                <a16:creationId xmlns:a16="http://schemas.microsoft.com/office/drawing/2014/main" id="{634A4C15-2108-AB4C-A36E-30E2F80BCA4D}"/>
              </a:ext>
            </a:extLst>
          </p:cNvPr>
          <p:cNvSpPr/>
          <p:nvPr/>
        </p:nvSpPr>
        <p:spPr>
          <a:xfrm>
            <a:off x="635642" y="6096311"/>
            <a:ext cx="2031533" cy="76168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587" b="0" i="0" dirty="0">
              <a:latin typeface="Politie Text" panose="020B0503040000020204" pitchFamily="34" charset="77"/>
            </a:endParaRP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C7B5F448-F09F-A441-AA93-8A1508A933AE}"/>
              </a:ext>
            </a:extLst>
          </p:cNvPr>
          <p:cNvGrpSpPr>
            <a:grpSpLocks noChangeAspect="1"/>
          </p:cNvGrpSpPr>
          <p:nvPr/>
        </p:nvGrpSpPr>
        <p:grpSpPr>
          <a:xfrm>
            <a:off x="635642" y="5816918"/>
            <a:ext cx="1778006" cy="644763"/>
            <a:chOff x="658080" y="3561120"/>
            <a:chExt cx="1889280" cy="685080"/>
          </a:xfrm>
          <a:solidFill>
            <a:schemeClr val="tx1"/>
          </a:solidFill>
        </p:grpSpPr>
        <p:sp>
          <p:nvSpPr>
            <p:cNvPr id="19" name="Vrije vorm 18">
              <a:extLst>
                <a:ext uri="{FF2B5EF4-FFF2-40B4-BE49-F238E27FC236}">
                  <a16:creationId xmlns:a16="http://schemas.microsoft.com/office/drawing/2014/main" id="{7B539A79-E8E9-B443-A22E-0408D6483042}"/>
                </a:ext>
              </a:extLst>
            </p:cNvPr>
            <p:cNvSpPr/>
            <p:nvPr/>
          </p:nvSpPr>
          <p:spPr>
            <a:xfrm>
              <a:off x="2379600" y="3850200"/>
              <a:ext cx="167760" cy="252720"/>
            </a:xfrm>
            <a:custGeom>
              <a:avLst/>
              <a:gdLst/>
              <a:ahLst/>
              <a:cxnLst/>
              <a:rect l="0" t="0" r="r" b="b"/>
              <a:pathLst>
                <a:path w="467" h="703">
                  <a:moveTo>
                    <a:pt x="187" y="569"/>
                  </a:moveTo>
                  <a:lnTo>
                    <a:pt x="187" y="410"/>
                  </a:lnTo>
                  <a:lnTo>
                    <a:pt x="443" y="410"/>
                  </a:lnTo>
                  <a:lnTo>
                    <a:pt x="443" y="277"/>
                  </a:lnTo>
                  <a:lnTo>
                    <a:pt x="187" y="277"/>
                  </a:lnTo>
                  <a:lnTo>
                    <a:pt x="187" y="133"/>
                  </a:lnTo>
                  <a:lnTo>
                    <a:pt x="464" y="133"/>
                  </a:lnTo>
                  <a:lnTo>
                    <a:pt x="464" y="0"/>
                  </a:lnTo>
                  <a:lnTo>
                    <a:pt x="0" y="0"/>
                  </a:lnTo>
                  <a:lnTo>
                    <a:pt x="0" y="702"/>
                  </a:lnTo>
                  <a:lnTo>
                    <a:pt x="466" y="702"/>
                  </a:lnTo>
                  <a:lnTo>
                    <a:pt x="466" y="569"/>
                  </a:lnTo>
                  <a:lnTo>
                    <a:pt x="187" y="569"/>
                  </a:lnTo>
                  <a:close/>
                </a:path>
              </a:pathLst>
            </a:custGeom>
            <a:grpFill/>
            <a:ln w="0">
              <a:noFill/>
            </a:ln>
          </p:spPr>
        </p:sp>
        <p:sp>
          <p:nvSpPr>
            <p:cNvPr id="20" name="Vrije vorm 19">
              <a:extLst>
                <a:ext uri="{FF2B5EF4-FFF2-40B4-BE49-F238E27FC236}">
                  <a16:creationId xmlns:a16="http://schemas.microsoft.com/office/drawing/2014/main" id="{3E8761C4-9BB6-EC4E-8B91-33AE2A6D3E93}"/>
                </a:ext>
              </a:extLst>
            </p:cNvPr>
            <p:cNvSpPr/>
            <p:nvPr/>
          </p:nvSpPr>
          <p:spPr>
            <a:xfrm>
              <a:off x="2157120" y="3850200"/>
              <a:ext cx="67320" cy="252720"/>
            </a:xfrm>
            <a:custGeom>
              <a:avLst/>
              <a:gdLst/>
              <a:ahLst/>
              <a:cxnLst/>
              <a:rect l="0" t="0" r="r" b="b"/>
              <a:pathLst>
                <a:path w="188" h="703">
                  <a:moveTo>
                    <a:pt x="0" y="0"/>
                  </a:moveTo>
                  <a:lnTo>
                    <a:pt x="187" y="0"/>
                  </a:lnTo>
                  <a:lnTo>
                    <a:pt x="187" y="702"/>
                  </a:lnTo>
                  <a:lnTo>
                    <a:pt x="0" y="70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</a:ln>
          </p:spPr>
        </p:sp>
        <p:sp>
          <p:nvSpPr>
            <p:cNvPr id="21" name="Vrije vorm 20">
              <a:extLst>
                <a:ext uri="{FF2B5EF4-FFF2-40B4-BE49-F238E27FC236}">
                  <a16:creationId xmlns:a16="http://schemas.microsoft.com/office/drawing/2014/main" id="{DEBDCE69-B5F9-2642-AD95-BB6B1653F4F6}"/>
                </a:ext>
              </a:extLst>
            </p:cNvPr>
            <p:cNvSpPr/>
            <p:nvPr/>
          </p:nvSpPr>
          <p:spPr>
            <a:xfrm>
              <a:off x="1842840" y="3850200"/>
              <a:ext cx="192240" cy="252720"/>
            </a:xfrm>
            <a:custGeom>
              <a:avLst/>
              <a:gdLst/>
              <a:ahLst/>
              <a:cxnLst/>
              <a:rect l="0" t="0" r="r" b="b"/>
              <a:pathLst>
                <a:path w="535" h="703">
                  <a:moveTo>
                    <a:pt x="0" y="139"/>
                  </a:moveTo>
                  <a:lnTo>
                    <a:pt x="173" y="139"/>
                  </a:lnTo>
                  <a:lnTo>
                    <a:pt x="173" y="702"/>
                  </a:lnTo>
                  <a:lnTo>
                    <a:pt x="361" y="702"/>
                  </a:lnTo>
                  <a:lnTo>
                    <a:pt x="361" y="139"/>
                  </a:lnTo>
                  <a:lnTo>
                    <a:pt x="534" y="139"/>
                  </a:lnTo>
                  <a:lnTo>
                    <a:pt x="534" y="0"/>
                  </a:lnTo>
                  <a:lnTo>
                    <a:pt x="0" y="0"/>
                  </a:lnTo>
                  <a:lnTo>
                    <a:pt x="0" y="139"/>
                  </a:lnTo>
                  <a:close/>
                </a:path>
              </a:pathLst>
            </a:custGeom>
            <a:grpFill/>
            <a:ln w="0">
              <a:noFill/>
            </a:ln>
          </p:spPr>
        </p:sp>
        <p:sp>
          <p:nvSpPr>
            <p:cNvPr id="22" name="Vrije vorm 21">
              <a:extLst>
                <a:ext uri="{FF2B5EF4-FFF2-40B4-BE49-F238E27FC236}">
                  <a16:creationId xmlns:a16="http://schemas.microsoft.com/office/drawing/2014/main" id="{66D4D046-1E52-D44F-8C96-EFE32DFBD39E}"/>
                </a:ext>
              </a:extLst>
            </p:cNvPr>
            <p:cNvSpPr/>
            <p:nvPr/>
          </p:nvSpPr>
          <p:spPr>
            <a:xfrm>
              <a:off x="1653480" y="3850200"/>
              <a:ext cx="67320" cy="252720"/>
            </a:xfrm>
            <a:custGeom>
              <a:avLst/>
              <a:gdLst/>
              <a:ahLst/>
              <a:cxnLst/>
              <a:rect l="0" t="0" r="r" b="b"/>
              <a:pathLst>
                <a:path w="188" h="703">
                  <a:moveTo>
                    <a:pt x="0" y="0"/>
                  </a:moveTo>
                  <a:lnTo>
                    <a:pt x="187" y="0"/>
                  </a:lnTo>
                  <a:lnTo>
                    <a:pt x="187" y="702"/>
                  </a:lnTo>
                  <a:lnTo>
                    <a:pt x="0" y="70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</a:ln>
          </p:spPr>
        </p:sp>
        <p:sp>
          <p:nvSpPr>
            <p:cNvPr id="23" name="Vrije vorm 22">
              <a:extLst>
                <a:ext uri="{FF2B5EF4-FFF2-40B4-BE49-F238E27FC236}">
                  <a16:creationId xmlns:a16="http://schemas.microsoft.com/office/drawing/2014/main" id="{7C658489-7E50-A844-BA0E-D1B6415E421A}"/>
                </a:ext>
              </a:extLst>
            </p:cNvPr>
            <p:cNvSpPr/>
            <p:nvPr/>
          </p:nvSpPr>
          <p:spPr>
            <a:xfrm>
              <a:off x="1382400" y="3850200"/>
              <a:ext cx="163080" cy="252720"/>
            </a:xfrm>
            <a:custGeom>
              <a:avLst/>
              <a:gdLst/>
              <a:ahLst/>
              <a:cxnLst/>
              <a:rect l="0" t="0" r="r" b="b"/>
              <a:pathLst>
                <a:path w="454" h="703">
                  <a:moveTo>
                    <a:pt x="188" y="0"/>
                  </a:moveTo>
                  <a:lnTo>
                    <a:pt x="0" y="0"/>
                  </a:lnTo>
                  <a:lnTo>
                    <a:pt x="0" y="702"/>
                  </a:lnTo>
                  <a:lnTo>
                    <a:pt x="453" y="702"/>
                  </a:lnTo>
                  <a:lnTo>
                    <a:pt x="453" y="563"/>
                  </a:lnTo>
                  <a:lnTo>
                    <a:pt x="188" y="563"/>
                  </a:lnTo>
                  <a:lnTo>
                    <a:pt x="188" y="0"/>
                  </a:lnTo>
                  <a:close/>
                </a:path>
              </a:pathLst>
            </a:custGeom>
            <a:grpFill/>
            <a:ln w="0">
              <a:noFill/>
            </a:ln>
          </p:spPr>
        </p:sp>
        <p:sp>
          <p:nvSpPr>
            <p:cNvPr id="24" name="Vrije vorm 23">
              <a:extLst>
                <a:ext uri="{FF2B5EF4-FFF2-40B4-BE49-F238E27FC236}">
                  <a16:creationId xmlns:a16="http://schemas.microsoft.com/office/drawing/2014/main" id="{63AF553F-D2EC-724B-B526-CD7A0DAFE952}"/>
                </a:ext>
              </a:extLst>
            </p:cNvPr>
            <p:cNvSpPr/>
            <p:nvPr/>
          </p:nvSpPr>
          <p:spPr>
            <a:xfrm>
              <a:off x="658080" y="3850200"/>
              <a:ext cx="194040" cy="252720"/>
            </a:xfrm>
            <a:custGeom>
              <a:avLst/>
              <a:gdLst/>
              <a:ahLst/>
              <a:cxnLst/>
              <a:rect l="0" t="0" r="r" b="b"/>
              <a:pathLst>
                <a:path w="543" h="703">
                  <a:moveTo>
                    <a:pt x="224" y="0"/>
                  </a:moveTo>
                  <a:lnTo>
                    <a:pt x="0" y="0"/>
                  </a:lnTo>
                  <a:lnTo>
                    <a:pt x="0" y="702"/>
                  </a:lnTo>
                  <a:lnTo>
                    <a:pt x="187" y="702"/>
                  </a:lnTo>
                  <a:lnTo>
                    <a:pt x="187" y="545"/>
                  </a:lnTo>
                  <a:lnTo>
                    <a:pt x="244" y="545"/>
                  </a:lnTo>
                  <a:cubicBezTo>
                    <a:pt x="432" y="549"/>
                    <a:pt x="542" y="413"/>
                    <a:pt x="539" y="268"/>
                  </a:cubicBezTo>
                  <a:cubicBezTo>
                    <a:pt x="536" y="111"/>
                    <a:pt x="438" y="0"/>
                    <a:pt x="224" y="0"/>
                  </a:cubicBezTo>
                  <a:moveTo>
                    <a:pt x="236" y="402"/>
                  </a:moveTo>
                  <a:lnTo>
                    <a:pt x="187" y="402"/>
                  </a:lnTo>
                  <a:lnTo>
                    <a:pt x="187" y="132"/>
                  </a:lnTo>
                  <a:lnTo>
                    <a:pt x="236" y="132"/>
                  </a:lnTo>
                  <a:cubicBezTo>
                    <a:pt x="301" y="132"/>
                    <a:pt x="358" y="193"/>
                    <a:pt x="358" y="265"/>
                  </a:cubicBezTo>
                  <a:cubicBezTo>
                    <a:pt x="358" y="339"/>
                    <a:pt x="301" y="402"/>
                    <a:pt x="236" y="402"/>
                  </a:cubicBezTo>
                  <a:close/>
                </a:path>
              </a:pathLst>
            </a:custGeom>
            <a:grpFill/>
            <a:ln w="0">
              <a:noFill/>
            </a:ln>
          </p:spPr>
        </p:sp>
        <p:sp>
          <p:nvSpPr>
            <p:cNvPr id="25" name="Vrije vorm 24">
              <a:extLst>
                <a:ext uri="{FF2B5EF4-FFF2-40B4-BE49-F238E27FC236}">
                  <a16:creationId xmlns:a16="http://schemas.microsoft.com/office/drawing/2014/main" id="{004640E3-24F6-8B4A-81CC-91B313B34D9C}"/>
                </a:ext>
              </a:extLst>
            </p:cNvPr>
            <p:cNvSpPr/>
            <p:nvPr/>
          </p:nvSpPr>
          <p:spPr>
            <a:xfrm>
              <a:off x="889200" y="3561120"/>
              <a:ext cx="423360" cy="685080"/>
            </a:xfrm>
            <a:custGeom>
              <a:avLst/>
              <a:gdLst/>
              <a:ahLst/>
              <a:cxnLst/>
              <a:rect l="0" t="0" r="r" b="b"/>
              <a:pathLst>
                <a:path w="1177" h="1904">
                  <a:moveTo>
                    <a:pt x="1176" y="889"/>
                  </a:moveTo>
                  <a:lnTo>
                    <a:pt x="1176" y="822"/>
                  </a:lnTo>
                  <a:lnTo>
                    <a:pt x="855" y="610"/>
                  </a:lnTo>
                  <a:cubicBezTo>
                    <a:pt x="862" y="633"/>
                    <a:pt x="865" y="684"/>
                    <a:pt x="835" y="748"/>
                  </a:cubicBezTo>
                  <a:cubicBezTo>
                    <a:pt x="797" y="830"/>
                    <a:pt x="700" y="895"/>
                    <a:pt x="670" y="914"/>
                  </a:cubicBezTo>
                  <a:cubicBezTo>
                    <a:pt x="633" y="937"/>
                    <a:pt x="614" y="959"/>
                    <a:pt x="608" y="979"/>
                  </a:cubicBezTo>
                  <a:cubicBezTo>
                    <a:pt x="605" y="991"/>
                    <a:pt x="600" y="1008"/>
                    <a:pt x="604" y="1026"/>
                  </a:cubicBezTo>
                  <a:cubicBezTo>
                    <a:pt x="644" y="1034"/>
                    <a:pt x="674" y="1067"/>
                    <a:pt x="674" y="1111"/>
                  </a:cubicBezTo>
                  <a:cubicBezTo>
                    <a:pt x="674" y="1161"/>
                    <a:pt x="633" y="1201"/>
                    <a:pt x="584" y="1201"/>
                  </a:cubicBezTo>
                  <a:cubicBezTo>
                    <a:pt x="534" y="1201"/>
                    <a:pt x="494" y="1161"/>
                    <a:pt x="494" y="1111"/>
                  </a:cubicBezTo>
                  <a:cubicBezTo>
                    <a:pt x="494" y="1068"/>
                    <a:pt x="525" y="1032"/>
                    <a:pt x="565" y="1024"/>
                  </a:cubicBezTo>
                  <a:lnTo>
                    <a:pt x="565" y="1023"/>
                  </a:lnTo>
                  <a:cubicBezTo>
                    <a:pt x="553" y="986"/>
                    <a:pt x="548" y="971"/>
                    <a:pt x="548" y="925"/>
                  </a:cubicBezTo>
                  <a:cubicBezTo>
                    <a:pt x="549" y="834"/>
                    <a:pt x="613" y="813"/>
                    <a:pt x="646" y="757"/>
                  </a:cubicBezTo>
                  <a:cubicBezTo>
                    <a:pt x="714" y="698"/>
                    <a:pt x="758" y="646"/>
                    <a:pt x="767" y="592"/>
                  </a:cubicBezTo>
                  <a:cubicBezTo>
                    <a:pt x="775" y="540"/>
                    <a:pt x="757" y="514"/>
                    <a:pt x="752" y="475"/>
                  </a:cubicBezTo>
                  <a:cubicBezTo>
                    <a:pt x="777" y="483"/>
                    <a:pt x="788" y="492"/>
                    <a:pt x="801" y="506"/>
                  </a:cubicBezTo>
                  <a:cubicBezTo>
                    <a:pt x="812" y="517"/>
                    <a:pt x="815" y="526"/>
                    <a:pt x="823" y="537"/>
                  </a:cubicBezTo>
                  <a:cubicBezTo>
                    <a:pt x="837" y="493"/>
                    <a:pt x="834" y="458"/>
                    <a:pt x="827" y="429"/>
                  </a:cubicBezTo>
                  <a:cubicBezTo>
                    <a:pt x="819" y="397"/>
                    <a:pt x="805" y="364"/>
                    <a:pt x="771" y="334"/>
                  </a:cubicBezTo>
                  <a:cubicBezTo>
                    <a:pt x="733" y="300"/>
                    <a:pt x="724" y="307"/>
                    <a:pt x="701" y="293"/>
                  </a:cubicBezTo>
                  <a:cubicBezTo>
                    <a:pt x="710" y="311"/>
                    <a:pt x="716" y="335"/>
                    <a:pt x="711" y="385"/>
                  </a:cubicBezTo>
                  <a:cubicBezTo>
                    <a:pt x="706" y="436"/>
                    <a:pt x="693" y="465"/>
                    <a:pt x="659" y="511"/>
                  </a:cubicBezTo>
                  <a:cubicBezTo>
                    <a:pt x="627" y="555"/>
                    <a:pt x="562" y="607"/>
                    <a:pt x="523" y="660"/>
                  </a:cubicBezTo>
                  <a:cubicBezTo>
                    <a:pt x="488" y="709"/>
                    <a:pt x="472" y="753"/>
                    <a:pt x="470" y="791"/>
                  </a:cubicBezTo>
                  <a:cubicBezTo>
                    <a:pt x="467" y="849"/>
                    <a:pt x="484" y="871"/>
                    <a:pt x="491" y="911"/>
                  </a:cubicBezTo>
                  <a:cubicBezTo>
                    <a:pt x="468" y="898"/>
                    <a:pt x="441" y="874"/>
                    <a:pt x="424" y="840"/>
                  </a:cubicBezTo>
                  <a:cubicBezTo>
                    <a:pt x="404" y="803"/>
                    <a:pt x="395" y="771"/>
                    <a:pt x="393" y="710"/>
                  </a:cubicBezTo>
                  <a:cubicBezTo>
                    <a:pt x="392" y="656"/>
                    <a:pt x="412" y="579"/>
                    <a:pt x="456" y="526"/>
                  </a:cubicBezTo>
                  <a:cubicBezTo>
                    <a:pt x="486" y="488"/>
                    <a:pt x="559" y="417"/>
                    <a:pt x="586" y="361"/>
                  </a:cubicBezTo>
                  <a:cubicBezTo>
                    <a:pt x="613" y="304"/>
                    <a:pt x="609" y="274"/>
                    <a:pt x="609" y="251"/>
                  </a:cubicBezTo>
                  <a:cubicBezTo>
                    <a:pt x="609" y="228"/>
                    <a:pt x="601" y="212"/>
                    <a:pt x="598" y="193"/>
                  </a:cubicBezTo>
                  <a:cubicBezTo>
                    <a:pt x="614" y="196"/>
                    <a:pt x="635" y="210"/>
                    <a:pt x="642" y="216"/>
                  </a:cubicBezTo>
                  <a:cubicBezTo>
                    <a:pt x="653" y="226"/>
                    <a:pt x="656" y="229"/>
                    <a:pt x="663" y="236"/>
                  </a:cubicBezTo>
                  <a:cubicBezTo>
                    <a:pt x="666" y="219"/>
                    <a:pt x="667" y="190"/>
                    <a:pt x="660" y="151"/>
                  </a:cubicBezTo>
                  <a:cubicBezTo>
                    <a:pt x="648" y="93"/>
                    <a:pt x="621" y="59"/>
                    <a:pt x="584" y="30"/>
                  </a:cubicBezTo>
                  <a:cubicBezTo>
                    <a:pt x="551" y="5"/>
                    <a:pt x="521" y="1"/>
                    <a:pt x="509" y="0"/>
                  </a:cubicBezTo>
                  <a:lnTo>
                    <a:pt x="504" y="0"/>
                  </a:lnTo>
                  <a:cubicBezTo>
                    <a:pt x="521" y="21"/>
                    <a:pt x="533" y="44"/>
                    <a:pt x="539" y="78"/>
                  </a:cubicBezTo>
                  <a:cubicBezTo>
                    <a:pt x="545" y="111"/>
                    <a:pt x="544" y="150"/>
                    <a:pt x="527" y="189"/>
                  </a:cubicBezTo>
                  <a:cubicBezTo>
                    <a:pt x="506" y="237"/>
                    <a:pt x="452" y="279"/>
                    <a:pt x="411" y="320"/>
                  </a:cubicBezTo>
                  <a:cubicBezTo>
                    <a:pt x="369" y="361"/>
                    <a:pt x="331" y="404"/>
                    <a:pt x="303" y="462"/>
                  </a:cubicBezTo>
                  <a:cubicBezTo>
                    <a:pt x="269" y="533"/>
                    <a:pt x="266" y="585"/>
                    <a:pt x="279" y="654"/>
                  </a:cubicBezTo>
                  <a:cubicBezTo>
                    <a:pt x="293" y="735"/>
                    <a:pt x="317" y="742"/>
                    <a:pt x="337" y="787"/>
                  </a:cubicBezTo>
                  <a:cubicBezTo>
                    <a:pt x="305" y="774"/>
                    <a:pt x="276" y="754"/>
                    <a:pt x="257" y="733"/>
                  </a:cubicBezTo>
                  <a:cubicBezTo>
                    <a:pt x="238" y="712"/>
                    <a:pt x="226" y="689"/>
                    <a:pt x="219" y="669"/>
                  </a:cubicBezTo>
                  <a:lnTo>
                    <a:pt x="0" y="818"/>
                  </a:lnTo>
                  <a:lnTo>
                    <a:pt x="0" y="1041"/>
                  </a:lnTo>
                  <a:lnTo>
                    <a:pt x="588" y="1534"/>
                  </a:lnTo>
                  <a:lnTo>
                    <a:pt x="753" y="1396"/>
                  </a:lnTo>
                  <a:cubicBezTo>
                    <a:pt x="777" y="1429"/>
                    <a:pt x="792" y="1470"/>
                    <a:pt x="792" y="1514"/>
                  </a:cubicBezTo>
                  <a:cubicBezTo>
                    <a:pt x="792" y="1626"/>
                    <a:pt x="701" y="1717"/>
                    <a:pt x="590" y="1717"/>
                  </a:cubicBezTo>
                  <a:cubicBezTo>
                    <a:pt x="478" y="1717"/>
                    <a:pt x="387" y="1626"/>
                    <a:pt x="387" y="1514"/>
                  </a:cubicBezTo>
                  <a:cubicBezTo>
                    <a:pt x="387" y="1492"/>
                    <a:pt x="391" y="1471"/>
                    <a:pt x="398" y="1451"/>
                  </a:cubicBezTo>
                  <a:lnTo>
                    <a:pt x="248" y="1325"/>
                  </a:lnTo>
                  <a:cubicBezTo>
                    <a:pt x="218" y="1381"/>
                    <a:pt x="200" y="1445"/>
                    <a:pt x="200" y="1513"/>
                  </a:cubicBezTo>
                  <a:cubicBezTo>
                    <a:pt x="200" y="1728"/>
                    <a:pt x="374" y="1903"/>
                    <a:pt x="590" y="1903"/>
                  </a:cubicBezTo>
                  <a:cubicBezTo>
                    <a:pt x="805" y="1903"/>
                    <a:pt x="980" y="1728"/>
                    <a:pt x="980" y="1513"/>
                  </a:cubicBezTo>
                  <a:cubicBezTo>
                    <a:pt x="980" y="1423"/>
                    <a:pt x="950" y="1340"/>
                    <a:pt x="898" y="1274"/>
                  </a:cubicBezTo>
                  <a:lnTo>
                    <a:pt x="1176" y="1041"/>
                  </a:lnTo>
                  <a:lnTo>
                    <a:pt x="1176" y="964"/>
                  </a:lnTo>
                  <a:lnTo>
                    <a:pt x="592" y="1455"/>
                  </a:lnTo>
                  <a:lnTo>
                    <a:pt x="592" y="1379"/>
                  </a:lnTo>
                  <a:lnTo>
                    <a:pt x="1176" y="889"/>
                  </a:lnTo>
                  <a:close/>
                </a:path>
              </a:pathLst>
            </a:custGeom>
            <a:grpFill/>
            <a:ln w="0"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350022793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-Voorpagina 2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>
            <a:extLst>
              <a:ext uri="{FF2B5EF4-FFF2-40B4-BE49-F238E27FC236}">
                <a16:creationId xmlns:a16="http://schemas.microsoft.com/office/drawing/2014/main" id="{5D7E3954-9E5E-B84E-A50A-8114141FC4F5}"/>
              </a:ext>
            </a:extLst>
          </p:cNvPr>
          <p:cNvSpPr/>
          <p:nvPr/>
        </p:nvSpPr>
        <p:spPr>
          <a:xfrm>
            <a:off x="0" y="6096311"/>
            <a:ext cx="2667175" cy="76168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587" b="0" i="0" dirty="0">
              <a:latin typeface="Politie Text" panose="020B0503040000020204" pitchFamily="34" charset="77"/>
            </a:endParaRPr>
          </a:p>
        </p:txBody>
      </p:sp>
      <p:sp>
        <p:nvSpPr>
          <p:cNvPr id="8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635642" y="627273"/>
            <a:ext cx="8000122" cy="950352"/>
          </a:xfrm>
          <a:noFill/>
          <a:ln>
            <a:noFill/>
            <a:miter lim="800000"/>
            <a:headEnd/>
            <a:tailEnd/>
          </a:ln>
          <a:effectLst/>
        </p:spPr>
        <p:txBody>
          <a:bodyPr wrap="square" lIns="0" tIns="0" rIns="288000" bIns="288000" anchor="t" anchorCtr="0">
            <a:spAutoFit/>
          </a:bodyPr>
          <a:lstStyle>
            <a:lvl1pPr algn="l">
              <a:lnSpc>
                <a:spcPct val="90000"/>
              </a:lnSpc>
              <a:defRPr sz="4762">
                <a:solidFill>
                  <a:schemeClr val="bg2"/>
                </a:solidFill>
                <a:latin typeface="Politie Text" panose="020B0503040000020204" pitchFamily="34" charset="77"/>
              </a:defRPr>
            </a:lvl1pPr>
          </a:lstStyle>
          <a:p>
            <a:pPr lvl="0"/>
            <a:r>
              <a:rPr lang="nl-NL" altLang="nl-NL" noProof="0" dirty="0"/>
              <a:t>Titel</a:t>
            </a:r>
          </a:p>
        </p:txBody>
      </p:sp>
      <p:sp>
        <p:nvSpPr>
          <p:cNvPr id="9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635642" y="1516377"/>
            <a:ext cx="5332950" cy="1304790"/>
          </a:xfrm>
          <a:prstGeom prst="rect">
            <a:avLst/>
          </a:prstGeom>
          <a:noFill/>
          <a:ln w="12700">
            <a:noFill/>
          </a:ln>
          <a:effectLst/>
        </p:spPr>
        <p:txBody>
          <a:bodyPr wrap="square" lIns="0" tIns="432000" rIns="0" bIns="0" anchor="t" anchorCtr="0">
            <a:spAutoFit/>
          </a:bodyPr>
          <a:lstStyle>
            <a:lvl1pPr marL="0" indent="0">
              <a:spcBef>
                <a:spcPts val="0"/>
              </a:spcBef>
              <a:buFont typeface="Wingdings" pitchFamily="2" charset="2"/>
              <a:buNone/>
              <a:defRPr sz="2822" b="0" i="0">
                <a:solidFill>
                  <a:schemeClr val="accent3"/>
                </a:solidFill>
                <a:latin typeface="Politie Text Medium" panose="020B0503040000020204" pitchFamily="34" charset="77"/>
              </a:defRPr>
            </a:lvl1pPr>
          </a:lstStyle>
          <a:p>
            <a:pPr lvl="0"/>
            <a:r>
              <a:rPr lang="nl-NL" altLang="nl-NL" noProof="0" dirty="0"/>
              <a:t>Klik om de ondertitelstijl te bewerken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5C3EE98-FE8F-D54F-9782-7BDF95FF60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35642" y="4406726"/>
            <a:ext cx="5332949" cy="912208"/>
          </a:xfrm>
        </p:spPr>
        <p:txBody>
          <a:bodyPr anchor="b" anchorCtr="0"/>
          <a:lstStyle>
            <a:lvl1pPr marL="0" indent="0">
              <a:spcAft>
                <a:spcPts val="0"/>
              </a:spcAft>
              <a:buNone/>
              <a:defRPr sz="1411" b="0">
                <a:solidFill>
                  <a:schemeClr val="bg2"/>
                </a:solidFill>
              </a:defRPr>
            </a:lvl1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grpSp>
        <p:nvGrpSpPr>
          <p:cNvPr id="18" name="Groep 17">
            <a:extLst>
              <a:ext uri="{FF2B5EF4-FFF2-40B4-BE49-F238E27FC236}">
                <a16:creationId xmlns:a16="http://schemas.microsoft.com/office/drawing/2014/main" id="{C7B5F448-F09F-A441-AA93-8A1508A933AE}"/>
              </a:ext>
            </a:extLst>
          </p:cNvPr>
          <p:cNvGrpSpPr>
            <a:grpSpLocks noChangeAspect="1"/>
          </p:cNvGrpSpPr>
          <p:nvPr/>
        </p:nvGrpSpPr>
        <p:grpSpPr>
          <a:xfrm>
            <a:off x="635642" y="5816918"/>
            <a:ext cx="1778006" cy="644763"/>
            <a:chOff x="658080" y="3561120"/>
            <a:chExt cx="1889280" cy="685080"/>
          </a:xfrm>
          <a:solidFill>
            <a:schemeClr val="bg2"/>
          </a:solidFill>
        </p:grpSpPr>
        <p:sp>
          <p:nvSpPr>
            <p:cNvPr id="19" name="Vrije vorm 18">
              <a:extLst>
                <a:ext uri="{FF2B5EF4-FFF2-40B4-BE49-F238E27FC236}">
                  <a16:creationId xmlns:a16="http://schemas.microsoft.com/office/drawing/2014/main" id="{7B539A79-E8E9-B443-A22E-0408D6483042}"/>
                </a:ext>
              </a:extLst>
            </p:cNvPr>
            <p:cNvSpPr/>
            <p:nvPr/>
          </p:nvSpPr>
          <p:spPr>
            <a:xfrm>
              <a:off x="2379600" y="3850200"/>
              <a:ext cx="167760" cy="252720"/>
            </a:xfrm>
            <a:custGeom>
              <a:avLst/>
              <a:gdLst/>
              <a:ahLst/>
              <a:cxnLst/>
              <a:rect l="0" t="0" r="r" b="b"/>
              <a:pathLst>
                <a:path w="467" h="703">
                  <a:moveTo>
                    <a:pt x="187" y="569"/>
                  </a:moveTo>
                  <a:lnTo>
                    <a:pt x="187" y="410"/>
                  </a:lnTo>
                  <a:lnTo>
                    <a:pt x="443" y="410"/>
                  </a:lnTo>
                  <a:lnTo>
                    <a:pt x="443" y="277"/>
                  </a:lnTo>
                  <a:lnTo>
                    <a:pt x="187" y="277"/>
                  </a:lnTo>
                  <a:lnTo>
                    <a:pt x="187" y="133"/>
                  </a:lnTo>
                  <a:lnTo>
                    <a:pt x="464" y="133"/>
                  </a:lnTo>
                  <a:lnTo>
                    <a:pt x="464" y="0"/>
                  </a:lnTo>
                  <a:lnTo>
                    <a:pt x="0" y="0"/>
                  </a:lnTo>
                  <a:lnTo>
                    <a:pt x="0" y="702"/>
                  </a:lnTo>
                  <a:lnTo>
                    <a:pt x="466" y="702"/>
                  </a:lnTo>
                  <a:lnTo>
                    <a:pt x="466" y="569"/>
                  </a:lnTo>
                  <a:lnTo>
                    <a:pt x="187" y="569"/>
                  </a:lnTo>
                  <a:close/>
                </a:path>
              </a:pathLst>
            </a:custGeom>
            <a:grpFill/>
            <a:ln w="0">
              <a:noFill/>
            </a:ln>
          </p:spPr>
        </p:sp>
        <p:sp>
          <p:nvSpPr>
            <p:cNvPr id="20" name="Vrije vorm 19">
              <a:extLst>
                <a:ext uri="{FF2B5EF4-FFF2-40B4-BE49-F238E27FC236}">
                  <a16:creationId xmlns:a16="http://schemas.microsoft.com/office/drawing/2014/main" id="{3E8761C4-9BB6-EC4E-8B91-33AE2A6D3E93}"/>
                </a:ext>
              </a:extLst>
            </p:cNvPr>
            <p:cNvSpPr/>
            <p:nvPr/>
          </p:nvSpPr>
          <p:spPr>
            <a:xfrm>
              <a:off x="2157120" y="3850200"/>
              <a:ext cx="67320" cy="252720"/>
            </a:xfrm>
            <a:custGeom>
              <a:avLst/>
              <a:gdLst/>
              <a:ahLst/>
              <a:cxnLst/>
              <a:rect l="0" t="0" r="r" b="b"/>
              <a:pathLst>
                <a:path w="188" h="703">
                  <a:moveTo>
                    <a:pt x="0" y="0"/>
                  </a:moveTo>
                  <a:lnTo>
                    <a:pt x="187" y="0"/>
                  </a:lnTo>
                  <a:lnTo>
                    <a:pt x="187" y="702"/>
                  </a:lnTo>
                  <a:lnTo>
                    <a:pt x="0" y="70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</a:ln>
          </p:spPr>
        </p:sp>
        <p:sp>
          <p:nvSpPr>
            <p:cNvPr id="21" name="Vrije vorm 20">
              <a:extLst>
                <a:ext uri="{FF2B5EF4-FFF2-40B4-BE49-F238E27FC236}">
                  <a16:creationId xmlns:a16="http://schemas.microsoft.com/office/drawing/2014/main" id="{DEBDCE69-B5F9-2642-AD95-BB6B1653F4F6}"/>
                </a:ext>
              </a:extLst>
            </p:cNvPr>
            <p:cNvSpPr/>
            <p:nvPr/>
          </p:nvSpPr>
          <p:spPr>
            <a:xfrm>
              <a:off x="1842840" y="3850200"/>
              <a:ext cx="192240" cy="252720"/>
            </a:xfrm>
            <a:custGeom>
              <a:avLst/>
              <a:gdLst/>
              <a:ahLst/>
              <a:cxnLst/>
              <a:rect l="0" t="0" r="r" b="b"/>
              <a:pathLst>
                <a:path w="535" h="703">
                  <a:moveTo>
                    <a:pt x="0" y="139"/>
                  </a:moveTo>
                  <a:lnTo>
                    <a:pt x="173" y="139"/>
                  </a:lnTo>
                  <a:lnTo>
                    <a:pt x="173" y="702"/>
                  </a:lnTo>
                  <a:lnTo>
                    <a:pt x="361" y="702"/>
                  </a:lnTo>
                  <a:lnTo>
                    <a:pt x="361" y="139"/>
                  </a:lnTo>
                  <a:lnTo>
                    <a:pt x="534" y="139"/>
                  </a:lnTo>
                  <a:lnTo>
                    <a:pt x="534" y="0"/>
                  </a:lnTo>
                  <a:lnTo>
                    <a:pt x="0" y="0"/>
                  </a:lnTo>
                  <a:lnTo>
                    <a:pt x="0" y="139"/>
                  </a:lnTo>
                  <a:close/>
                </a:path>
              </a:pathLst>
            </a:custGeom>
            <a:grpFill/>
            <a:ln w="0">
              <a:noFill/>
            </a:ln>
          </p:spPr>
        </p:sp>
        <p:sp>
          <p:nvSpPr>
            <p:cNvPr id="22" name="Vrije vorm 21">
              <a:extLst>
                <a:ext uri="{FF2B5EF4-FFF2-40B4-BE49-F238E27FC236}">
                  <a16:creationId xmlns:a16="http://schemas.microsoft.com/office/drawing/2014/main" id="{66D4D046-1E52-D44F-8C96-EFE32DFBD39E}"/>
                </a:ext>
              </a:extLst>
            </p:cNvPr>
            <p:cNvSpPr/>
            <p:nvPr/>
          </p:nvSpPr>
          <p:spPr>
            <a:xfrm>
              <a:off x="1653480" y="3850200"/>
              <a:ext cx="67320" cy="252720"/>
            </a:xfrm>
            <a:custGeom>
              <a:avLst/>
              <a:gdLst/>
              <a:ahLst/>
              <a:cxnLst/>
              <a:rect l="0" t="0" r="r" b="b"/>
              <a:pathLst>
                <a:path w="188" h="703">
                  <a:moveTo>
                    <a:pt x="0" y="0"/>
                  </a:moveTo>
                  <a:lnTo>
                    <a:pt x="187" y="0"/>
                  </a:lnTo>
                  <a:lnTo>
                    <a:pt x="187" y="702"/>
                  </a:lnTo>
                  <a:lnTo>
                    <a:pt x="0" y="702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noFill/>
            </a:ln>
          </p:spPr>
        </p:sp>
        <p:sp>
          <p:nvSpPr>
            <p:cNvPr id="23" name="Vrije vorm 22">
              <a:extLst>
                <a:ext uri="{FF2B5EF4-FFF2-40B4-BE49-F238E27FC236}">
                  <a16:creationId xmlns:a16="http://schemas.microsoft.com/office/drawing/2014/main" id="{7C658489-7E50-A844-BA0E-D1B6415E421A}"/>
                </a:ext>
              </a:extLst>
            </p:cNvPr>
            <p:cNvSpPr/>
            <p:nvPr/>
          </p:nvSpPr>
          <p:spPr>
            <a:xfrm>
              <a:off x="1382400" y="3850200"/>
              <a:ext cx="163080" cy="252720"/>
            </a:xfrm>
            <a:custGeom>
              <a:avLst/>
              <a:gdLst/>
              <a:ahLst/>
              <a:cxnLst/>
              <a:rect l="0" t="0" r="r" b="b"/>
              <a:pathLst>
                <a:path w="454" h="703">
                  <a:moveTo>
                    <a:pt x="188" y="0"/>
                  </a:moveTo>
                  <a:lnTo>
                    <a:pt x="0" y="0"/>
                  </a:lnTo>
                  <a:lnTo>
                    <a:pt x="0" y="702"/>
                  </a:lnTo>
                  <a:lnTo>
                    <a:pt x="453" y="702"/>
                  </a:lnTo>
                  <a:lnTo>
                    <a:pt x="453" y="563"/>
                  </a:lnTo>
                  <a:lnTo>
                    <a:pt x="188" y="563"/>
                  </a:lnTo>
                  <a:lnTo>
                    <a:pt x="188" y="0"/>
                  </a:lnTo>
                  <a:close/>
                </a:path>
              </a:pathLst>
            </a:custGeom>
            <a:grpFill/>
            <a:ln w="0">
              <a:noFill/>
            </a:ln>
          </p:spPr>
        </p:sp>
        <p:sp>
          <p:nvSpPr>
            <p:cNvPr id="24" name="Vrije vorm 23">
              <a:extLst>
                <a:ext uri="{FF2B5EF4-FFF2-40B4-BE49-F238E27FC236}">
                  <a16:creationId xmlns:a16="http://schemas.microsoft.com/office/drawing/2014/main" id="{63AF553F-D2EC-724B-B526-CD7A0DAFE952}"/>
                </a:ext>
              </a:extLst>
            </p:cNvPr>
            <p:cNvSpPr/>
            <p:nvPr/>
          </p:nvSpPr>
          <p:spPr>
            <a:xfrm>
              <a:off x="658080" y="3850200"/>
              <a:ext cx="194040" cy="252720"/>
            </a:xfrm>
            <a:custGeom>
              <a:avLst/>
              <a:gdLst/>
              <a:ahLst/>
              <a:cxnLst/>
              <a:rect l="0" t="0" r="r" b="b"/>
              <a:pathLst>
                <a:path w="543" h="703">
                  <a:moveTo>
                    <a:pt x="224" y="0"/>
                  </a:moveTo>
                  <a:lnTo>
                    <a:pt x="0" y="0"/>
                  </a:lnTo>
                  <a:lnTo>
                    <a:pt x="0" y="702"/>
                  </a:lnTo>
                  <a:lnTo>
                    <a:pt x="187" y="702"/>
                  </a:lnTo>
                  <a:lnTo>
                    <a:pt x="187" y="545"/>
                  </a:lnTo>
                  <a:lnTo>
                    <a:pt x="244" y="545"/>
                  </a:lnTo>
                  <a:cubicBezTo>
                    <a:pt x="432" y="549"/>
                    <a:pt x="542" y="413"/>
                    <a:pt x="539" y="268"/>
                  </a:cubicBezTo>
                  <a:cubicBezTo>
                    <a:pt x="536" y="111"/>
                    <a:pt x="438" y="0"/>
                    <a:pt x="224" y="0"/>
                  </a:cubicBezTo>
                  <a:moveTo>
                    <a:pt x="236" y="402"/>
                  </a:moveTo>
                  <a:lnTo>
                    <a:pt x="187" y="402"/>
                  </a:lnTo>
                  <a:lnTo>
                    <a:pt x="187" y="132"/>
                  </a:lnTo>
                  <a:lnTo>
                    <a:pt x="236" y="132"/>
                  </a:lnTo>
                  <a:cubicBezTo>
                    <a:pt x="301" y="132"/>
                    <a:pt x="358" y="193"/>
                    <a:pt x="358" y="265"/>
                  </a:cubicBezTo>
                  <a:cubicBezTo>
                    <a:pt x="358" y="339"/>
                    <a:pt x="301" y="402"/>
                    <a:pt x="236" y="402"/>
                  </a:cubicBezTo>
                  <a:close/>
                </a:path>
              </a:pathLst>
            </a:custGeom>
            <a:grpFill/>
            <a:ln w="0">
              <a:noFill/>
            </a:ln>
          </p:spPr>
        </p:sp>
        <p:sp>
          <p:nvSpPr>
            <p:cNvPr id="25" name="Vrije vorm 24">
              <a:extLst>
                <a:ext uri="{FF2B5EF4-FFF2-40B4-BE49-F238E27FC236}">
                  <a16:creationId xmlns:a16="http://schemas.microsoft.com/office/drawing/2014/main" id="{004640E3-24F6-8B4A-81CC-91B313B34D9C}"/>
                </a:ext>
              </a:extLst>
            </p:cNvPr>
            <p:cNvSpPr/>
            <p:nvPr/>
          </p:nvSpPr>
          <p:spPr>
            <a:xfrm>
              <a:off x="889200" y="3561120"/>
              <a:ext cx="423360" cy="685080"/>
            </a:xfrm>
            <a:custGeom>
              <a:avLst/>
              <a:gdLst/>
              <a:ahLst/>
              <a:cxnLst/>
              <a:rect l="0" t="0" r="r" b="b"/>
              <a:pathLst>
                <a:path w="1177" h="1904">
                  <a:moveTo>
                    <a:pt x="1176" y="889"/>
                  </a:moveTo>
                  <a:lnTo>
                    <a:pt x="1176" y="822"/>
                  </a:lnTo>
                  <a:lnTo>
                    <a:pt x="855" y="610"/>
                  </a:lnTo>
                  <a:cubicBezTo>
                    <a:pt x="862" y="633"/>
                    <a:pt x="865" y="684"/>
                    <a:pt x="835" y="748"/>
                  </a:cubicBezTo>
                  <a:cubicBezTo>
                    <a:pt x="797" y="830"/>
                    <a:pt x="700" y="895"/>
                    <a:pt x="670" y="914"/>
                  </a:cubicBezTo>
                  <a:cubicBezTo>
                    <a:pt x="633" y="937"/>
                    <a:pt x="614" y="959"/>
                    <a:pt x="608" y="979"/>
                  </a:cubicBezTo>
                  <a:cubicBezTo>
                    <a:pt x="605" y="991"/>
                    <a:pt x="600" y="1008"/>
                    <a:pt x="604" y="1026"/>
                  </a:cubicBezTo>
                  <a:cubicBezTo>
                    <a:pt x="644" y="1034"/>
                    <a:pt x="674" y="1067"/>
                    <a:pt x="674" y="1111"/>
                  </a:cubicBezTo>
                  <a:cubicBezTo>
                    <a:pt x="674" y="1161"/>
                    <a:pt x="633" y="1201"/>
                    <a:pt x="584" y="1201"/>
                  </a:cubicBezTo>
                  <a:cubicBezTo>
                    <a:pt x="534" y="1201"/>
                    <a:pt x="494" y="1161"/>
                    <a:pt x="494" y="1111"/>
                  </a:cubicBezTo>
                  <a:cubicBezTo>
                    <a:pt x="494" y="1068"/>
                    <a:pt x="525" y="1032"/>
                    <a:pt x="565" y="1024"/>
                  </a:cubicBezTo>
                  <a:lnTo>
                    <a:pt x="565" y="1023"/>
                  </a:lnTo>
                  <a:cubicBezTo>
                    <a:pt x="553" y="986"/>
                    <a:pt x="548" y="971"/>
                    <a:pt x="548" y="925"/>
                  </a:cubicBezTo>
                  <a:cubicBezTo>
                    <a:pt x="549" y="834"/>
                    <a:pt x="613" y="813"/>
                    <a:pt x="646" y="757"/>
                  </a:cubicBezTo>
                  <a:cubicBezTo>
                    <a:pt x="714" y="698"/>
                    <a:pt x="758" y="646"/>
                    <a:pt x="767" y="592"/>
                  </a:cubicBezTo>
                  <a:cubicBezTo>
                    <a:pt x="775" y="540"/>
                    <a:pt x="757" y="514"/>
                    <a:pt x="752" y="475"/>
                  </a:cubicBezTo>
                  <a:cubicBezTo>
                    <a:pt x="777" y="483"/>
                    <a:pt x="788" y="492"/>
                    <a:pt x="801" y="506"/>
                  </a:cubicBezTo>
                  <a:cubicBezTo>
                    <a:pt x="812" y="517"/>
                    <a:pt x="815" y="526"/>
                    <a:pt x="823" y="537"/>
                  </a:cubicBezTo>
                  <a:cubicBezTo>
                    <a:pt x="837" y="493"/>
                    <a:pt x="834" y="458"/>
                    <a:pt x="827" y="429"/>
                  </a:cubicBezTo>
                  <a:cubicBezTo>
                    <a:pt x="819" y="397"/>
                    <a:pt x="805" y="364"/>
                    <a:pt x="771" y="334"/>
                  </a:cubicBezTo>
                  <a:cubicBezTo>
                    <a:pt x="733" y="300"/>
                    <a:pt x="724" y="307"/>
                    <a:pt x="701" y="293"/>
                  </a:cubicBezTo>
                  <a:cubicBezTo>
                    <a:pt x="710" y="311"/>
                    <a:pt x="716" y="335"/>
                    <a:pt x="711" y="385"/>
                  </a:cubicBezTo>
                  <a:cubicBezTo>
                    <a:pt x="706" y="436"/>
                    <a:pt x="693" y="465"/>
                    <a:pt x="659" y="511"/>
                  </a:cubicBezTo>
                  <a:cubicBezTo>
                    <a:pt x="627" y="555"/>
                    <a:pt x="562" y="607"/>
                    <a:pt x="523" y="660"/>
                  </a:cubicBezTo>
                  <a:cubicBezTo>
                    <a:pt x="488" y="709"/>
                    <a:pt x="472" y="753"/>
                    <a:pt x="470" y="791"/>
                  </a:cubicBezTo>
                  <a:cubicBezTo>
                    <a:pt x="467" y="849"/>
                    <a:pt x="484" y="871"/>
                    <a:pt x="491" y="911"/>
                  </a:cubicBezTo>
                  <a:cubicBezTo>
                    <a:pt x="468" y="898"/>
                    <a:pt x="441" y="874"/>
                    <a:pt x="424" y="840"/>
                  </a:cubicBezTo>
                  <a:cubicBezTo>
                    <a:pt x="404" y="803"/>
                    <a:pt x="395" y="771"/>
                    <a:pt x="393" y="710"/>
                  </a:cubicBezTo>
                  <a:cubicBezTo>
                    <a:pt x="392" y="656"/>
                    <a:pt x="412" y="579"/>
                    <a:pt x="456" y="526"/>
                  </a:cubicBezTo>
                  <a:cubicBezTo>
                    <a:pt x="486" y="488"/>
                    <a:pt x="559" y="417"/>
                    <a:pt x="586" y="361"/>
                  </a:cubicBezTo>
                  <a:cubicBezTo>
                    <a:pt x="613" y="304"/>
                    <a:pt x="609" y="274"/>
                    <a:pt x="609" y="251"/>
                  </a:cubicBezTo>
                  <a:cubicBezTo>
                    <a:pt x="609" y="228"/>
                    <a:pt x="601" y="212"/>
                    <a:pt x="598" y="193"/>
                  </a:cubicBezTo>
                  <a:cubicBezTo>
                    <a:pt x="614" y="196"/>
                    <a:pt x="635" y="210"/>
                    <a:pt x="642" y="216"/>
                  </a:cubicBezTo>
                  <a:cubicBezTo>
                    <a:pt x="653" y="226"/>
                    <a:pt x="656" y="229"/>
                    <a:pt x="663" y="236"/>
                  </a:cubicBezTo>
                  <a:cubicBezTo>
                    <a:pt x="666" y="219"/>
                    <a:pt x="667" y="190"/>
                    <a:pt x="660" y="151"/>
                  </a:cubicBezTo>
                  <a:cubicBezTo>
                    <a:pt x="648" y="93"/>
                    <a:pt x="621" y="59"/>
                    <a:pt x="584" y="30"/>
                  </a:cubicBezTo>
                  <a:cubicBezTo>
                    <a:pt x="551" y="5"/>
                    <a:pt x="521" y="1"/>
                    <a:pt x="509" y="0"/>
                  </a:cubicBezTo>
                  <a:lnTo>
                    <a:pt x="504" y="0"/>
                  </a:lnTo>
                  <a:cubicBezTo>
                    <a:pt x="521" y="21"/>
                    <a:pt x="533" y="44"/>
                    <a:pt x="539" y="78"/>
                  </a:cubicBezTo>
                  <a:cubicBezTo>
                    <a:pt x="545" y="111"/>
                    <a:pt x="544" y="150"/>
                    <a:pt x="527" y="189"/>
                  </a:cubicBezTo>
                  <a:cubicBezTo>
                    <a:pt x="506" y="237"/>
                    <a:pt x="452" y="279"/>
                    <a:pt x="411" y="320"/>
                  </a:cubicBezTo>
                  <a:cubicBezTo>
                    <a:pt x="369" y="361"/>
                    <a:pt x="331" y="404"/>
                    <a:pt x="303" y="462"/>
                  </a:cubicBezTo>
                  <a:cubicBezTo>
                    <a:pt x="269" y="533"/>
                    <a:pt x="266" y="585"/>
                    <a:pt x="279" y="654"/>
                  </a:cubicBezTo>
                  <a:cubicBezTo>
                    <a:pt x="293" y="735"/>
                    <a:pt x="317" y="742"/>
                    <a:pt x="337" y="787"/>
                  </a:cubicBezTo>
                  <a:cubicBezTo>
                    <a:pt x="305" y="774"/>
                    <a:pt x="276" y="754"/>
                    <a:pt x="257" y="733"/>
                  </a:cubicBezTo>
                  <a:cubicBezTo>
                    <a:pt x="238" y="712"/>
                    <a:pt x="226" y="689"/>
                    <a:pt x="219" y="669"/>
                  </a:cubicBezTo>
                  <a:lnTo>
                    <a:pt x="0" y="818"/>
                  </a:lnTo>
                  <a:lnTo>
                    <a:pt x="0" y="1041"/>
                  </a:lnTo>
                  <a:lnTo>
                    <a:pt x="588" y="1534"/>
                  </a:lnTo>
                  <a:lnTo>
                    <a:pt x="753" y="1396"/>
                  </a:lnTo>
                  <a:cubicBezTo>
                    <a:pt x="777" y="1429"/>
                    <a:pt x="792" y="1470"/>
                    <a:pt x="792" y="1514"/>
                  </a:cubicBezTo>
                  <a:cubicBezTo>
                    <a:pt x="792" y="1626"/>
                    <a:pt x="701" y="1717"/>
                    <a:pt x="590" y="1717"/>
                  </a:cubicBezTo>
                  <a:cubicBezTo>
                    <a:pt x="478" y="1717"/>
                    <a:pt x="387" y="1626"/>
                    <a:pt x="387" y="1514"/>
                  </a:cubicBezTo>
                  <a:cubicBezTo>
                    <a:pt x="387" y="1492"/>
                    <a:pt x="391" y="1471"/>
                    <a:pt x="398" y="1451"/>
                  </a:cubicBezTo>
                  <a:lnTo>
                    <a:pt x="248" y="1325"/>
                  </a:lnTo>
                  <a:cubicBezTo>
                    <a:pt x="218" y="1381"/>
                    <a:pt x="200" y="1445"/>
                    <a:pt x="200" y="1513"/>
                  </a:cubicBezTo>
                  <a:cubicBezTo>
                    <a:pt x="200" y="1728"/>
                    <a:pt x="374" y="1903"/>
                    <a:pt x="590" y="1903"/>
                  </a:cubicBezTo>
                  <a:cubicBezTo>
                    <a:pt x="805" y="1903"/>
                    <a:pt x="980" y="1728"/>
                    <a:pt x="980" y="1513"/>
                  </a:cubicBezTo>
                  <a:cubicBezTo>
                    <a:pt x="980" y="1423"/>
                    <a:pt x="950" y="1340"/>
                    <a:pt x="898" y="1274"/>
                  </a:cubicBezTo>
                  <a:lnTo>
                    <a:pt x="1176" y="1041"/>
                  </a:lnTo>
                  <a:lnTo>
                    <a:pt x="1176" y="964"/>
                  </a:lnTo>
                  <a:lnTo>
                    <a:pt x="592" y="1455"/>
                  </a:lnTo>
                  <a:lnTo>
                    <a:pt x="592" y="1379"/>
                  </a:lnTo>
                  <a:lnTo>
                    <a:pt x="1176" y="889"/>
                  </a:lnTo>
                  <a:close/>
                </a:path>
              </a:pathLst>
            </a:custGeom>
            <a:grpFill/>
            <a:ln w="0">
              <a:noFill/>
            </a:ln>
          </p:spPr>
        </p:sp>
      </p:grpSp>
    </p:spTree>
    <p:extLst>
      <p:ext uri="{BB962C8B-B14F-4D97-AF65-F5344CB8AC3E}">
        <p14:creationId xmlns:p14="http://schemas.microsoft.com/office/powerpoint/2010/main" val="37629774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-Ba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/>
          <p:cNvSpPr>
            <a:spLocks noGrp="1"/>
          </p:cNvSpPr>
          <p:nvPr>
            <p:ph type="ftr" sz="quarter" idx="10"/>
          </p:nvPr>
        </p:nvSpPr>
        <p:spPr>
          <a:xfrm>
            <a:off x="634943" y="253430"/>
            <a:ext cx="10921416" cy="127414"/>
          </a:xfrm>
        </p:spPr>
        <p:txBody>
          <a:bodyPr/>
          <a:lstStyle>
            <a:lvl1pPr>
              <a:defRPr b="0"/>
            </a:lvl1pPr>
          </a:lstStyle>
          <a:p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23A7859-972E-0A47-8394-39F263710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643" y="634829"/>
            <a:ext cx="10920716" cy="507859"/>
          </a:xfrm>
        </p:spPr>
        <p:txBody>
          <a:bodyPr/>
          <a:lstStyle>
            <a:lvl1pPr>
              <a:defRPr sz="3528"/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0366127E-80BC-384F-91FF-709C5E0473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tIns="432000"/>
          <a:lstStyle>
            <a:lvl2pPr>
              <a:spcAft>
                <a:spcPts val="353"/>
              </a:spcAft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ED7B1D4A-FFBE-9945-BC1F-B6F7B85DC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B3BE1-4F2B-4638-9FAE-B684A409687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74578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-Afbeelding aflope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111EAE21-F9BA-C641-BF95-0AA2FE163DD5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7112467" y="0"/>
            <a:ext cx="5079533" cy="6858000"/>
          </a:xfrm>
          <a:solidFill>
            <a:schemeClr val="bg2"/>
          </a:solidFill>
        </p:spPr>
        <p:txBody>
          <a:bodyPr vert="horz" lIns="0" tIns="432000" rIns="0" bIns="0" rtlCol="0">
            <a:noAutofit/>
          </a:bodyPr>
          <a:lstStyle>
            <a:lvl1pPr marL="0" marR="0" indent="0" algn="ctr" defTabSz="12190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29"/>
              </a:spcAft>
              <a:buClrTx/>
              <a:buSzTx/>
              <a:buFont typeface="Arial" panose="020B0604020202020204" pitchFamily="34" charset="0"/>
              <a:buNone/>
              <a:tabLst/>
              <a:defRPr lang="nl-NL" dirty="0" smtClean="0">
                <a:solidFill>
                  <a:schemeClr val="tx1"/>
                </a:solidFill>
              </a:defRPr>
            </a:lvl1pPr>
            <a:lvl2pPr>
              <a:defRPr lang="nl-NL" dirty="0" smtClean="0"/>
            </a:lvl2pPr>
            <a:lvl3pPr>
              <a:defRPr lang="nl-NL" dirty="0" smtClean="0"/>
            </a:lvl3pPr>
            <a:lvl4pPr>
              <a:defRPr lang="nl-NL" dirty="0" smtClean="0"/>
            </a:lvl4pPr>
            <a:lvl5pPr>
              <a:defRPr lang="nl-NL" dirty="0"/>
            </a:lvl5pPr>
          </a:lstStyle>
          <a:p>
            <a:pPr marL="0" marR="0" lvl="0" indent="0" algn="ctr" defTabSz="1219049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529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het pictogram als u een </a:t>
            </a:r>
            <a:br>
              <a:rPr lang="nl-NL" dirty="0"/>
            </a:br>
            <a:r>
              <a:rPr lang="nl-NL" dirty="0"/>
              <a:t>afbeelding wilt toevoegen</a:t>
            </a:r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0"/>
          </p:nvPr>
        </p:nvSpPr>
        <p:spPr>
          <a:xfrm>
            <a:off x="634943" y="253430"/>
            <a:ext cx="10921416" cy="127414"/>
          </a:xfrm>
        </p:spPr>
        <p:txBody>
          <a:bodyPr/>
          <a:lstStyle>
            <a:lvl1pPr>
              <a:defRPr b="0"/>
            </a:lvl1pPr>
          </a:lstStyle>
          <a:p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23A7859-972E-0A47-8394-39F263710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644" y="634829"/>
            <a:ext cx="6095999" cy="507859"/>
          </a:xfrm>
        </p:spPr>
        <p:txBody>
          <a:bodyPr/>
          <a:lstStyle>
            <a:lvl1pPr>
              <a:defRPr sz="3528"/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0366127E-80BC-384F-91FF-709C5E0473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5644" y="1523378"/>
            <a:ext cx="6095998" cy="4318103"/>
          </a:xfrm>
        </p:spPr>
        <p:txBody>
          <a:bodyPr tIns="432000"/>
          <a:lstStyle>
            <a:lvl2pPr>
              <a:spcAft>
                <a:spcPts val="529"/>
              </a:spcAft>
              <a:defRPr>
                <a:solidFill>
                  <a:schemeClr val="tx1"/>
                </a:solidFill>
              </a:defRPr>
            </a:lvl2pPr>
            <a:lvl3pPr marL="144202" indent="-144202">
              <a:spcAft>
                <a:spcPts val="529"/>
              </a:spcAft>
              <a:buFont typeface="Arial"/>
              <a:buChar char="-"/>
              <a:defRPr/>
            </a:lvl3pPr>
            <a:lvl4pPr marL="144202" indent="-144202">
              <a:spcAft>
                <a:spcPts val="529"/>
              </a:spcAft>
              <a:buFont typeface="Arial"/>
              <a:buChar char="-"/>
              <a:defRPr/>
            </a:lvl4pPr>
            <a:lvl5pPr marL="144202" indent="-144202">
              <a:spcAft>
                <a:spcPts val="529"/>
              </a:spcAft>
              <a:buFont typeface="Arial"/>
              <a:buChar char="-"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002D59AF-DFF3-FB4F-B5E0-64577FA28806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C9B3BE1-4F2B-4638-9FAE-B684A409687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710894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533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-Afbeel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/>
          <p:cNvSpPr>
            <a:spLocks noGrp="1"/>
          </p:cNvSpPr>
          <p:nvPr>
            <p:ph type="ftr" sz="quarter" idx="10"/>
          </p:nvPr>
        </p:nvSpPr>
        <p:spPr>
          <a:xfrm>
            <a:off x="634943" y="253430"/>
            <a:ext cx="10921416" cy="127414"/>
          </a:xfrm>
        </p:spPr>
        <p:txBody>
          <a:bodyPr/>
          <a:lstStyle>
            <a:lvl1pPr>
              <a:defRPr b="0"/>
            </a:lvl1pPr>
          </a:lstStyle>
          <a:p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23A7859-972E-0A47-8394-39F263710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643" y="634829"/>
            <a:ext cx="6222007" cy="507859"/>
          </a:xfrm>
        </p:spPr>
        <p:txBody>
          <a:bodyPr/>
          <a:lstStyle>
            <a:lvl1pPr>
              <a:defRPr sz="3528"/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0366127E-80BC-384F-91FF-709C5E0473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5644" y="1523378"/>
            <a:ext cx="6095998" cy="4318103"/>
          </a:xfrm>
        </p:spPr>
        <p:txBody>
          <a:bodyPr tIns="432000"/>
          <a:lstStyle>
            <a:lvl2pPr>
              <a:spcAft>
                <a:spcPts val="353"/>
              </a:spcAft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5" name="Tijdelijke aanduiding voor afbeelding 5">
            <a:extLst>
              <a:ext uri="{FF2B5EF4-FFF2-40B4-BE49-F238E27FC236}">
                <a16:creationId xmlns:a16="http://schemas.microsoft.com/office/drawing/2014/main" id="{072E54DF-9C86-6C4E-A87B-CB291796B42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112467" y="634274"/>
            <a:ext cx="4443892" cy="5589452"/>
          </a:xfrm>
          <a:solidFill>
            <a:schemeClr val="bg2"/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4B989834-E473-144D-BA9A-090C18C1F6F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1C9B3BE1-4F2B-4638-9FAE-B684A409687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073396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-Afbeelding dubb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/>
          <p:cNvSpPr>
            <a:spLocks noGrp="1"/>
          </p:cNvSpPr>
          <p:nvPr>
            <p:ph type="ftr" sz="quarter" idx="10"/>
          </p:nvPr>
        </p:nvSpPr>
        <p:spPr>
          <a:xfrm>
            <a:off x="634943" y="253430"/>
            <a:ext cx="10921416" cy="127414"/>
          </a:xfrm>
        </p:spPr>
        <p:txBody>
          <a:bodyPr/>
          <a:lstStyle>
            <a:lvl1pPr>
              <a:defRPr b="0"/>
            </a:lvl1pPr>
          </a:lstStyle>
          <a:p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23A7859-972E-0A47-8394-39F263710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644" y="634829"/>
            <a:ext cx="6095999" cy="507859"/>
          </a:xfrm>
        </p:spPr>
        <p:txBody>
          <a:bodyPr/>
          <a:lstStyle>
            <a:lvl1pPr>
              <a:defRPr sz="3528"/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0366127E-80BC-384F-91FF-709C5E0473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5644" y="1523378"/>
            <a:ext cx="6095998" cy="4318103"/>
          </a:xfrm>
        </p:spPr>
        <p:txBody>
          <a:bodyPr tIns="432000"/>
          <a:lstStyle>
            <a:lvl2pPr>
              <a:spcAft>
                <a:spcPts val="353"/>
              </a:spcAft>
              <a:defRPr>
                <a:solidFill>
                  <a:schemeClr val="tx1"/>
                </a:solidFill>
              </a:defRPr>
            </a:lvl2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5E5D88E8-088C-E147-9946-DA3A6966B17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112467" y="3556008"/>
            <a:ext cx="4443892" cy="2667719"/>
          </a:xfrm>
          <a:solidFill>
            <a:schemeClr val="bg2"/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jdelijke aanduiding voor afbeelding 5">
            <a:extLst>
              <a:ext uri="{FF2B5EF4-FFF2-40B4-BE49-F238E27FC236}">
                <a16:creationId xmlns:a16="http://schemas.microsoft.com/office/drawing/2014/main" id="{3E80382F-9F42-3446-A666-F4DC27A6FBD0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112467" y="634274"/>
            <a:ext cx="4443892" cy="2667719"/>
          </a:xfrm>
          <a:solidFill>
            <a:schemeClr val="bg2"/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E9C42B3F-039E-2B44-A01D-7D041BB7D0A2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C9B3BE1-4F2B-4638-9FAE-B684A409687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731918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-Grafiek 100%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/>
          <p:cNvSpPr>
            <a:spLocks noGrp="1"/>
          </p:cNvSpPr>
          <p:nvPr>
            <p:ph type="ftr" sz="quarter" idx="10"/>
          </p:nvPr>
        </p:nvSpPr>
        <p:spPr>
          <a:xfrm>
            <a:off x="634943" y="253430"/>
            <a:ext cx="10921416" cy="127414"/>
          </a:xfrm>
        </p:spPr>
        <p:txBody>
          <a:bodyPr/>
          <a:lstStyle>
            <a:lvl1pPr>
              <a:defRPr b="0"/>
            </a:lvl1pPr>
          </a:lstStyle>
          <a:p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23A7859-972E-0A47-8394-39F263710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643" y="634829"/>
            <a:ext cx="10920716" cy="507859"/>
          </a:xfrm>
        </p:spPr>
        <p:txBody>
          <a:bodyPr/>
          <a:lstStyle>
            <a:lvl1pPr>
              <a:defRPr sz="3528"/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0366127E-80BC-384F-91FF-709C5E0473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5642" y="1269866"/>
            <a:ext cx="10920717" cy="508032"/>
          </a:xfrm>
        </p:spPr>
        <p:txBody>
          <a:bodyPr tIns="0"/>
          <a:lstStyle>
            <a:lvl1pPr marL="0" indent="0">
              <a:buNone/>
              <a:defRPr b="0" i="0">
                <a:latin typeface="Politie Text Medium" panose="020B0503040000020204" pitchFamily="34" charset="77"/>
              </a:defRPr>
            </a:lvl1pPr>
            <a:lvl2pPr marL="0" indent="0">
              <a:spcAft>
                <a:spcPts val="353"/>
              </a:spcAft>
              <a:buNone/>
              <a:defRPr sz="1587" b="0" i="0">
                <a:solidFill>
                  <a:schemeClr val="tx1"/>
                </a:solidFill>
              </a:defRPr>
            </a:lvl2pPr>
            <a:lvl3pPr marL="0" indent="0">
              <a:buNone/>
              <a:defRPr/>
            </a:lvl3pPr>
            <a:lvl4pPr marL="0" indent="0">
              <a:buNone/>
              <a:defRPr/>
            </a:lvl4pPr>
            <a:lvl5pPr marL="0" indent="0"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ED7B1D4A-FFBE-9945-BC1F-B6F7B85DC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9B3BE1-4F2B-4638-9FAE-B684A4096871}" type="slidenum">
              <a:rPr lang="nl-NL" smtClean="0"/>
              <a:t>‹nr.›</a:t>
            </a:fld>
            <a:endParaRPr lang="nl-NL"/>
          </a:p>
        </p:txBody>
      </p:sp>
      <p:sp>
        <p:nvSpPr>
          <p:cNvPr id="6" name="Tijdelijke aanduiding voor grafiek 5">
            <a:extLst>
              <a:ext uri="{FF2B5EF4-FFF2-40B4-BE49-F238E27FC236}">
                <a16:creationId xmlns:a16="http://schemas.microsoft.com/office/drawing/2014/main" id="{DBE90AC3-5E0A-3948-A93C-9B3E4E1EFC40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635642" y="2031913"/>
            <a:ext cx="10920717" cy="4191813"/>
          </a:xfrm>
          <a:solidFill>
            <a:schemeClr val="bg2"/>
          </a:solidFill>
        </p:spPr>
        <p:txBody>
          <a:bodyPr vert="horz" lIns="0" tIns="432000" rIns="0" bIns="0" rtlCol="0">
            <a:noAutofit/>
          </a:bodyPr>
          <a:lstStyle>
            <a:lvl1pPr>
              <a:defRPr lang="nl-NL" dirty="0">
                <a:solidFill>
                  <a:schemeClr val="tx1"/>
                </a:solidFill>
              </a:defRPr>
            </a:lvl1pPr>
          </a:lstStyle>
          <a:p>
            <a:pPr marL="0" lvl="0" indent="0" algn="ctr">
              <a:buNone/>
            </a:pPr>
            <a:r>
              <a:rPr lang="nl-NL"/>
              <a:t>Klik op het pictogram als u een grafiek wilt toevoegen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2223470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-Basis DIAP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/>
          <p:cNvSpPr>
            <a:spLocks noGrp="1"/>
          </p:cNvSpPr>
          <p:nvPr>
            <p:ph type="ftr" sz="quarter" idx="10"/>
          </p:nvPr>
        </p:nvSpPr>
        <p:spPr>
          <a:xfrm>
            <a:off x="634943" y="253430"/>
            <a:ext cx="10921416" cy="127414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23A7859-972E-0A47-8394-39F263710B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643" y="634829"/>
            <a:ext cx="10920716" cy="507859"/>
          </a:xfrm>
        </p:spPr>
        <p:txBody>
          <a:bodyPr/>
          <a:lstStyle>
            <a:lvl1pPr>
              <a:defRPr sz="3528">
                <a:solidFill>
                  <a:schemeClr val="bg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nl-NL" dirty="0"/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0366127E-80BC-384F-91FF-709C5E0473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tIns="432000"/>
          <a:lstStyle>
            <a:lvl1pPr>
              <a:defRPr>
                <a:solidFill>
                  <a:schemeClr val="bg1"/>
                </a:solidFill>
              </a:defRPr>
            </a:lvl1pPr>
            <a:lvl2pPr>
              <a:spcAft>
                <a:spcPts val="353"/>
              </a:spcAft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sp>
        <p:nvSpPr>
          <p:cNvPr id="2" name="Tijdelijke aanduiding voor dianummer 1">
            <a:extLst>
              <a:ext uri="{FF2B5EF4-FFF2-40B4-BE49-F238E27FC236}">
                <a16:creationId xmlns:a16="http://schemas.microsoft.com/office/drawing/2014/main" id="{ED7B1D4A-FFBE-9945-BC1F-B6F7B85DC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C9B3BE1-4F2B-4638-9FAE-B684A4096871}" type="slidenum">
              <a:rPr lang="nl-NL" smtClean="0"/>
              <a:t>‹nr.›</a:t>
            </a:fld>
            <a:endParaRPr lang="nl-NL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71EE6B14-C2BC-BA4F-856F-C7C9F1596712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35644" y="6299544"/>
            <a:ext cx="1523296" cy="3300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219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-Citaa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/>
          <p:cNvSpPr>
            <a:spLocks noGrp="1"/>
          </p:cNvSpPr>
          <p:nvPr>
            <p:ph type="ftr" sz="quarter" idx="10"/>
          </p:nvPr>
        </p:nvSpPr>
        <p:spPr>
          <a:xfrm>
            <a:off x="634943" y="253430"/>
            <a:ext cx="10921416" cy="127414"/>
          </a:xfrm>
        </p:spPr>
        <p:txBody>
          <a:bodyPr/>
          <a:lstStyle>
            <a:lvl1pPr>
              <a:defRPr b="0">
                <a:solidFill>
                  <a:schemeClr val="tx1"/>
                </a:solidFill>
              </a:defRPr>
            </a:lvl1pPr>
          </a:lstStyle>
          <a:p>
            <a:endParaRPr lang="nl-NL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23A7859-972E-0A47-8394-39F263710B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09651" y="2158921"/>
            <a:ext cx="5715175" cy="879520"/>
          </a:xfrm>
        </p:spPr>
        <p:txBody>
          <a:bodyPr tIns="0" anchor="b" anchorCtr="0"/>
          <a:lstStyle>
            <a:lvl1pPr>
              <a:defRPr sz="6350"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“</a:t>
            </a:r>
          </a:p>
        </p:txBody>
      </p:sp>
      <p:sp>
        <p:nvSpPr>
          <p:cNvPr id="11" name="Tijdelijke aanduiding voor tekst 10">
            <a:extLst>
              <a:ext uri="{FF2B5EF4-FFF2-40B4-BE49-F238E27FC236}">
                <a16:creationId xmlns:a16="http://schemas.microsoft.com/office/drawing/2014/main" id="{0366127E-80BC-384F-91FF-709C5E0473F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09650" y="2549991"/>
            <a:ext cx="5715176" cy="3047520"/>
          </a:xfrm>
        </p:spPr>
        <p:txBody>
          <a:bodyPr tIns="288000"/>
          <a:lstStyle>
            <a:lvl1pPr marL="0" indent="0">
              <a:lnSpc>
                <a:spcPct val="110000"/>
              </a:lnSpc>
              <a:buNone/>
              <a:defRPr sz="3175" b="1">
                <a:solidFill>
                  <a:schemeClr val="tx1"/>
                </a:solidFill>
              </a:defRPr>
            </a:lvl1pPr>
            <a:lvl2pPr marL="0" indent="0">
              <a:lnSpc>
                <a:spcPct val="110000"/>
              </a:lnSpc>
              <a:spcAft>
                <a:spcPts val="353"/>
              </a:spcAft>
              <a:buNone/>
              <a:defRPr>
                <a:solidFill>
                  <a:schemeClr val="tx1"/>
                </a:solidFill>
              </a:defRPr>
            </a:lvl2pPr>
            <a:lvl3pPr marL="0" indent="0">
              <a:buNone/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27BE2CF6-CFA4-7744-92E9-3106D4B270E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35644" y="6299544"/>
            <a:ext cx="1523296" cy="330065"/>
          </a:xfrm>
          <a:prstGeom prst="rect">
            <a:avLst/>
          </a:prstGeom>
        </p:spPr>
      </p:pic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26244FAF-E534-EC40-A6F8-9DE474FAB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1C9B3BE1-4F2B-4638-9FAE-B684A409687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7803358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-Hoofdstuk sm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9C73104D-EAEC-4F4B-BDC8-1CFF2890D138}"/>
              </a:ext>
            </a:extLst>
          </p:cNvPr>
          <p:cNvSpPr/>
          <p:nvPr/>
        </p:nvSpPr>
        <p:spPr>
          <a:xfrm>
            <a:off x="0" y="0"/>
            <a:ext cx="4064467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587" b="0" i="0" dirty="0">
              <a:latin typeface="Politie Text" panose="020B0503040000020204" pitchFamily="34" charset="77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23A7859-972E-0A47-8394-39F263710B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644" y="765987"/>
            <a:ext cx="3174007" cy="678877"/>
          </a:xfrm>
        </p:spPr>
        <p:txBody>
          <a:bodyPr/>
          <a:lstStyle>
            <a:lvl1pPr>
              <a:defRPr sz="4762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Nr.</a:t>
            </a:r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7DCE597E-6282-2A41-8595-3FAB5F6732C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4063767" y="0"/>
            <a:ext cx="8127533" cy="6858000"/>
          </a:xfrm>
          <a:solidFill>
            <a:schemeClr val="bg2"/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8" name="Tijdelijke aanduiding voor tekst 6">
            <a:extLst>
              <a:ext uri="{FF2B5EF4-FFF2-40B4-BE49-F238E27FC236}">
                <a16:creationId xmlns:a16="http://schemas.microsoft.com/office/drawing/2014/main" id="{24E5B047-1C14-B642-BB8E-42E531E071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5642" y="1269948"/>
            <a:ext cx="3174009" cy="4318104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1587"/>
              </a:spcAft>
              <a:buNone/>
              <a:defRPr sz="3175" b="1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079D5F09-6F8D-C94C-B13B-4A8517494A86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35644" y="6299544"/>
            <a:ext cx="1523296" cy="330065"/>
          </a:xfrm>
          <a:prstGeom prst="rect">
            <a:avLst/>
          </a:prstGeom>
        </p:spPr>
      </p:pic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85D1FC8B-D038-D141-8847-FBA3E1D66D92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C9B3BE1-4F2B-4638-9FAE-B684A4096871}" type="slidenum">
              <a:rPr lang="nl-NL" smtClean="0"/>
              <a:t>‹nr.›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0"/>
          </p:nvPr>
        </p:nvSpPr>
        <p:spPr>
          <a:xfrm>
            <a:off x="634943" y="253430"/>
            <a:ext cx="10921416" cy="127414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894589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-Hoofdstuk bree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hthoek 1">
            <a:extLst>
              <a:ext uri="{FF2B5EF4-FFF2-40B4-BE49-F238E27FC236}">
                <a16:creationId xmlns:a16="http://schemas.microsoft.com/office/drawing/2014/main" id="{9C73104D-EAEC-4F4B-BDC8-1CFF2890D138}"/>
              </a:ext>
            </a:extLst>
          </p:cNvPr>
          <p:cNvSpPr/>
          <p:nvPr/>
        </p:nvSpPr>
        <p:spPr>
          <a:xfrm>
            <a:off x="-2" y="0"/>
            <a:ext cx="7112468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587" b="0" i="0" dirty="0">
              <a:latin typeface="Politie Text" panose="020B0503040000020204" pitchFamily="34" charset="77"/>
            </a:endParaRP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323A7859-972E-0A47-8394-39F263710B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5644" y="765987"/>
            <a:ext cx="3174007" cy="678877"/>
          </a:xfrm>
        </p:spPr>
        <p:txBody>
          <a:bodyPr/>
          <a:lstStyle>
            <a:lvl1pPr>
              <a:defRPr sz="4762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Nr.</a:t>
            </a:r>
          </a:p>
        </p:txBody>
      </p:sp>
      <p:sp>
        <p:nvSpPr>
          <p:cNvPr id="6" name="Tijdelijke aanduiding voor afbeelding 5">
            <a:extLst>
              <a:ext uri="{FF2B5EF4-FFF2-40B4-BE49-F238E27FC236}">
                <a16:creationId xmlns:a16="http://schemas.microsoft.com/office/drawing/2014/main" id="{7DCE597E-6282-2A41-8595-3FAB5F6732CA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7112466" y="0"/>
            <a:ext cx="5079532" cy="6858000"/>
          </a:xfrm>
          <a:solidFill>
            <a:schemeClr val="bg2"/>
          </a:solidFill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nl-NL"/>
              <a:t>Klik op het pictogram als u een afbeelding wilt toevoegen</a:t>
            </a:r>
            <a:endParaRPr lang="nl-NL" dirty="0"/>
          </a:p>
        </p:txBody>
      </p:sp>
      <p:sp>
        <p:nvSpPr>
          <p:cNvPr id="7" name="Tijdelijke aanduiding voor tekst 6">
            <a:extLst>
              <a:ext uri="{FF2B5EF4-FFF2-40B4-BE49-F238E27FC236}">
                <a16:creationId xmlns:a16="http://schemas.microsoft.com/office/drawing/2014/main" id="{92833DC6-322F-1849-8388-2088B2E2A55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5642" y="1269948"/>
            <a:ext cx="5079533" cy="4318104"/>
          </a:xfrm>
        </p:spPr>
        <p:txBody>
          <a:bodyPr/>
          <a:lstStyle>
            <a:lvl1pPr marL="0" indent="0">
              <a:lnSpc>
                <a:spcPct val="100000"/>
              </a:lnSpc>
              <a:spcAft>
                <a:spcPts val="1587"/>
              </a:spcAft>
              <a:buNone/>
              <a:defRPr sz="3175" b="1">
                <a:solidFill>
                  <a:schemeClr val="bg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bg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bg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bg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nl-NL" dirty="0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6B22986-740A-0442-A457-C425250A8115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635644" y="6299544"/>
            <a:ext cx="1523296" cy="330065"/>
          </a:xfrm>
          <a:prstGeom prst="rect">
            <a:avLst/>
          </a:prstGeom>
        </p:spPr>
      </p:pic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AD6934B5-EB41-6A45-84E4-975C02495E5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C9B3BE1-4F2B-4638-9FAE-B684A4096871}" type="slidenum">
              <a:rPr lang="nl-NL" smtClean="0"/>
              <a:t>‹nr.›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0"/>
          </p:nvPr>
        </p:nvSpPr>
        <p:spPr>
          <a:xfrm>
            <a:off x="634943" y="253430"/>
            <a:ext cx="10921416" cy="127414"/>
          </a:xfrm>
        </p:spPr>
        <p:txBody>
          <a:bodyPr/>
          <a:lstStyle>
            <a:lvl1pPr>
              <a:defRPr b="0">
                <a:solidFill>
                  <a:schemeClr val="bg1"/>
                </a:solidFill>
              </a:defRPr>
            </a:lvl1pPr>
          </a:lstStyle>
          <a:p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608818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Z-Achterka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hoek 2">
            <a:extLst>
              <a:ext uri="{FF2B5EF4-FFF2-40B4-BE49-F238E27FC236}">
                <a16:creationId xmlns:a16="http://schemas.microsoft.com/office/drawing/2014/main" id="{F9FA9353-9355-6349-8E7B-8A118F2EA1FC}"/>
              </a:ext>
            </a:extLst>
          </p:cNvPr>
          <p:cNvSpPr/>
          <p:nvPr/>
        </p:nvSpPr>
        <p:spPr>
          <a:xfrm>
            <a:off x="635642" y="6096311"/>
            <a:ext cx="2031533" cy="76168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sz="1587" b="0" i="0" dirty="0">
              <a:latin typeface="Politie Text" panose="020B0503040000020204" pitchFamily="34" charset="77"/>
            </a:endParaRPr>
          </a:p>
        </p:txBody>
      </p:sp>
      <p:grpSp>
        <p:nvGrpSpPr>
          <p:cNvPr id="5" name="Group 1">
            <a:extLst>
              <a:ext uri="{FF2B5EF4-FFF2-40B4-BE49-F238E27FC236}">
                <a16:creationId xmlns:a16="http://schemas.microsoft.com/office/drawing/2014/main" id="{8BD93599-9782-9241-8AB3-E7D530628AC5}"/>
              </a:ext>
            </a:extLst>
          </p:cNvPr>
          <p:cNvGrpSpPr>
            <a:grpSpLocks noChangeAspect="1"/>
          </p:cNvGrpSpPr>
          <p:nvPr/>
        </p:nvGrpSpPr>
        <p:grpSpPr bwMode="auto">
          <a:xfrm>
            <a:off x="4825987" y="1785067"/>
            <a:ext cx="2540009" cy="3315871"/>
            <a:chOff x="2023" y="227"/>
            <a:chExt cx="2171" cy="2834"/>
          </a:xfrm>
          <a:solidFill>
            <a:schemeClr val="tx1"/>
          </a:solidFill>
        </p:grpSpPr>
        <p:sp>
          <p:nvSpPr>
            <p:cNvPr id="6" name="Freeform 2">
              <a:extLst>
                <a:ext uri="{FF2B5EF4-FFF2-40B4-BE49-F238E27FC236}">
                  <a16:creationId xmlns:a16="http://schemas.microsoft.com/office/drawing/2014/main" id="{C7CB4F50-4829-7E48-91AD-7A651E5C15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023" y="227"/>
              <a:ext cx="2171" cy="2834"/>
            </a:xfrm>
            <a:custGeom>
              <a:avLst/>
              <a:gdLst>
                <a:gd name="T0" fmla="*/ 4466 w 9578"/>
                <a:gd name="T1" fmla="*/ 7779 h 12501"/>
                <a:gd name="T2" fmla="*/ 4587 w 9578"/>
                <a:gd name="T3" fmla="*/ 7006 h 12501"/>
                <a:gd name="T4" fmla="*/ 5132 w 9578"/>
                <a:gd name="T5" fmla="*/ 6276 h 12501"/>
                <a:gd name="T6" fmla="*/ 5928 w 9578"/>
                <a:gd name="T7" fmla="*/ 5479 h 12501"/>
                <a:gd name="T8" fmla="*/ 6224 w 9578"/>
                <a:gd name="T9" fmla="*/ 4901 h 12501"/>
                <a:gd name="T10" fmla="*/ 6206 w 9578"/>
                <a:gd name="T11" fmla="*/ 4186 h 12501"/>
                <a:gd name="T12" fmla="*/ 6307 w 9578"/>
                <a:gd name="T13" fmla="*/ 3948 h 12501"/>
                <a:gd name="T14" fmla="*/ 6552 w 9578"/>
                <a:gd name="T15" fmla="*/ 4157 h 12501"/>
                <a:gd name="T16" fmla="*/ 6737 w 9578"/>
                <a:gd name="T17" fmla="*/ 4244 h 12501"/>
                <a:gd name="T18" fmla="*/ 6747 w 9578"/>
                <a:gd name="T19" fmla="*/ 3585 h 12501"/>
                <a:gd name="T20" fmla="*/ 6526 w 9578"/>
                <a:gd name="T21" fmla="*/ 3002 h 12501"/>
                <a:gd name="T22" fmla="*/ 5958 w 9578"/>
                <a:gd name="T23" fmla="*/ 2493 h 12501"/>
                <a:gd name="T24" fmla="*/ 5728 w 9578"/>
                <a:gd name="T25" fmla="*/ 2441 h 12501"/>
                <a:gd name="T26" fmla="*/ 5798 w 9578"/>
                <a:gd name="T27" fmla="*/ 2990 h 12501"/>
                <a:gd name="T28" fmla="*/ 5607 w 9578"/>
                <a:gd name="T29" fmla="*/ 3781 h 12501"/>
                <a:gd name="T30" fmla="*/ 4828 w 9578"/>
                <a:gd name="T31" fmla="*/ 4743 h 12501"/>
                <a:gd name="T32" fmla="*/ 3997 w 9578"/>
                <a:gd name="T33" fmla="*/ 5806 h 12501"/>
                <a:gd name="T34" fmla="*/ 3819 w 9578"/>
                <a:gd name="T35" fmla="*/ 6528 h 12501"/>
                <a:gd name="T36" fmla="*/ 3962 w 9578"/>
                <a:gd name="T37" fmla="*/ 7333 h 12501"/>
                <a:gd name="T38" fmla="*/ 3699 w 9578"/>
                <a:gd name="T39" fmla="*/ 7194 h 12501"/>
                <a:gd name="T40" fmla="*/ 3339 w 9578"/>
                <a:gd name="T41" fmla="*/ 6620 h 12501"/>
                <a:gd name="T42" fmla="*/ 3198 w 9578"/>
                <a:gd name="T43" fmla="*/ 5783 h 12501"/>
                <a:gd name="T44" fmla="*/ 3475 w 9578"/>
                <a:gd name="T45" fmla="*/ 4637 h 12501"/>
                <a:gd name="T46" fmla="*/ 4541 w 9578"/>
                <a:gd name="T47" fmla="*/ 3298 h 12501"/>
                <a:gd name="T48" fmla="*/ 4924 w 9578"/>
                <a:gd name="T49" fmla="*/ 2501 h 12501"/>
                <a:gd name="T50" fmla="*/ 4952 w 9578"/>
                <a:gd name="T51" fmla="*/ 1968 h 12501"/>
                <a:gd name="T52" fmla="*/ 4886 w 9578"/>
                <a:gd name="T53" fmla="*/ 1583 h 12501"/>
                <a:gd name="T54" fmla="*/ 5158 w 9578"/>
                <a:gd name="T55" fmla="*/ 1713 h 12501"/>
                <a:gd name="T56" fmla="*/ 5411 w 9578"/>
                <a:gd name="T57" fmla="*/ 1727 h 12501"/>
                <a:gd name="T58" fmla="*/ 5327 w 9578"/>
                <a:gd name="T59" fmla="*/ 1062 h 12501"/>
                <a:gd name="T60" fmla="*/ 5056 w 9578"/>
                <a:gd name="T61" fmla="*/ 534 h 12501"/>
                <a:gd name="T62" fmla="*/ 4463 w 9578"/>
                <a:gd name="T63" fmla="*/ 74 h 12501"/>
                <a:gd name="T64" fmla="*/ 4099 w 9578"/>
                <a:gd name="T65" fmla="*/ 0 h 12501"/>
                <a:gd name="T66" fmla="*/ 4336 w 9578"/>
                <a:gd name="T67" fmla="*/ 448 h 12501"/>
                <a:gd name="T68" fmla="*/ 4405 w 9578"/>
                <a:gd name="T69" fmla="*/ 1070 h 12501"/>
                <a:gd name="T70" fmla="*/ 4211 w 9578"/>
                <a:gd name="T71" fmla="*/ 1684 h 12501"/>
                <a:gd name="T72" fmla="*/ 3088 w 9578"/>
                <a:gd name="T73" fmla="*/ 2860 h 12501"/>
                <a:gd name="T74" fmla="*/ 2462 w 9578"/>
                <a:gd name="T75" fmla="*/ 3769 h 12501"/>
                <a:gd name="T76" fmla="*/ 2210 w 9578"/>
                <a:gd name="T77" fmla="*/ 4926 h 12501"/>
                <a:gd name="T78" fmla="*/ 2544 w 9578"/>
                <a:gd name="T79" fmla="*/ 6115 h 12501"/>
                <a:gd name="T80" fmla="*/ 2546 w 9578"/>
                <a:gd name="T81" fmla="*/ 6320 h 12501"/>
                <a:gd name="T82" fmla="*/ 2089 w 9578"/>
                <a:gd name="T83" fmla="*/ 5970 h 12501"/>
                <a:gd name="T84" fmla="*/ 1822 w 9578"/>
                <a:gd name="T85" fmla="*/ 5577 h 12501"/>
                <a:gd name="T86" fmla="*/ 9577 w 9578"/>
                <a:gd name="T87" fmla="*/ 8481 h 12501"/>
                <a:gd name="T88" fmla="*/ 6961 w 9578"/>
                <a:gd name="T89" fmla="*/ 4963 h 12501"/>
                <a:gd name="T90" fmla="*/ 6974 w 9578"/>
                <a:gd name="T91" fmla="*/ 5558 h 12501"/>
                <a:gd name="T92" fmla="*/ 6580 w 9578"/>
                <a:gd name="T93" fmla="*/ 6454 h 12501"/>
                <a:gd name="T94" fmla="*/ 5452 w 9578"/>
                <a:gd name="T95" fmla="*/ 7447 h 12501"/>
                <a:gd name="T96" fmla="*/ 5025 w 9578"/>
                <a:gd name="T97" fmla="*/ 7824 h 12501"/>
                <a:gd name="T98" fmla="*/ 4924 w 9578"/>
                <a:gd name="T99" fmla="*/ 8061 h 12501"/>
                <a:gd name="T100" fmla="*/ 4904 w 9578"/>
                <a:gd name="T101" fmla="*/ 8304 h 12501"/>
                <a:gd name="T102" fmla="*/ 5087 w 9578"/>
                <a:gd name="T103" fmla="*/ 8417 h 12501"/>
                <a:gd name="T104" fmla="*/ 5354 w 9578"/>
                <a:gd name="T105" fmla="*/ 8644 h 12501"/>
                <a:gd name="T106" fmla="*/ 5476 w 9578"/>
                <a:gd name="T107" fmla="*/ 8990 h 12501"/>
                <a:gd name="T108" fmla="*/ 5391 w 9578"/>
                <a:gd name="T109" fmla="*/ 9405 h 12501"/>
                <a:gd name="T110" fmla="*/ 5098 w 9578"/>
                <a:gd name="T111" fmla="*/ 9699 h 12501"/>
                <a:gd name="T112" fmla="*/ 4674 w 9578"/>
                <a:gd name="T113" fmla="*/ 9783 h 12501"/>
                <a:gd name="T114" fmla="*/ 4284 w 9578"/>
                <a:gd name="T115" fmla="*/ 9620 h 12501"/>
                <a:gd name="T116" fmla="*/ 4051 w 9578"/>
                <a:gd name="T117" fmla="*/ 9274 h 12501"/>
                <a:gd name="T118" fmla="*/ 4043 w 9578"/>
                <a:gd name="T119" fmla="*/ 8866 h 12501"/>
                <a:gd name="T120" fmla="*/ 4223 w 9578"/>
                <a:gd name="T121" fmla="*/ 8548 h 12501"/>
                <a:gd name="T122" fmla="*/ 4533 w 9578"/>
                <a:gd name="T123" fmla="*/ 8358 h 125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578" h="12501">
                  <a:moveTo>
                    <a:pt x="4594" y="8337"/>
                  </a:moveTo>
                  <a:lnTo>
                    <a:pt x="4532" y="8137"/>
                  </a:lnTo>
                  <a:lnTo>
                    <a:pt x="4508" y="8051"/>
                  </a:lnTo>
                  <a:lnTo>
                    <a:pt x="4490" y="7966"/>
                  </a:lnTo>
                  <a:lnTo>
                    <a:pt x="4475" y="7877"/>
                  </a:lnTo>
                  <a:lnTo>
                    <a:pt x="4466" y="7779"/>
                  </a:lnTo>
                  <a:lnTo>
                    <a:pt x="4461" y="7666"/>
                  </a:lnTo>
                  <a:lnTo>
                    <a:pt x="4461" y="7532"/>
                  </a:lnTo>
                  <a:lnTo>
                    <a:pt x="4471" y="7394"/>
                  </a:lnTo>
                  <a:lnTo>
                    <a:pt x="4497" y="7260"/>
                  </a:lnTo>
                  <a:lnTo>
                    <a:pt x="4536" y="7131"/>
                  </a:lnTo>
                  <a:lnTo>
                    <a:pt x="4587" y="7006"/>
                  </a:lnTo>
                  <a:lnTo>
                    <a:pt x="4647" y="6887"/>
                  </a:lnTo>
                  <a:lnTo>
                    <a:pt x="4715" y="6774"/>
                  </a:lnTo>
                  <a:lnTo>
                    <a:pt x="4786" y="6669"/>
                  </a:lnTo>
                  <a:lnTo>
                    <a:pt x="4860" y="6572"/>
                  </a:lnTo>
                  <a:lnTo>
                    <a:pt x="5005" y="6404"/>
                  </a:lnTo>
                  <a:lnTo>
                    <a:pt x="5132" y="6276"/>
                  </a:lnTo>
                  <a:lnTo>
                    <a:pt x="5221" y="6195"/>
                  </a:lnTo>
                  <a:lnTo>
                    <a:pt x="5255" y="6167"/>
                  </a:lnTo>
                  <a:lnTo>
                    <a:pt x="5454" y="5990"/>
                  </a:lnTo>
                  <a:lnTo>
                    <a:pt x="5632" y="5816"/>
                  </a:lnTo>
                  <a:lnTo>
                    <a:pt x="5791" y="5646"/>
                  </a:lnTo>
                  <a:lnTo>
                    <a:pt x="5928" y="5479"/>
                  </a:lnTo>
                  <a:lnTo>
                    <a:pt x="6042" y="5313"/>
                  </a:lnTo>
                  <a:lnTo>
                    <a:pt x="6091" y="5231"/>
                  </a:lnTo>
                  <a:lnTo>
                    <a:pt x="6133" y="5149"/>
                  </a:lnTo>
                  <a:lnTo>
                    <a:pt x="6170" y="5066"/>
                  </a:lnTo>
                  <a:lnTo>
                    <a:pt x="6200" y="4984"/>
                  </a:lnTo>
                  <a:lnTo>
                    <a:pt x="6224" y="4901"/>
                  </a:lnTo>
                  <a:lnTo>
                    <a:pt x="6241" y="4819"/>
                  </a:lnTo>
                  <a:lnTo>
                    <a:pt x="6250" y="4739"/>
                  </a:lnTo>
                  <a:lnTo>
                    <a:pt x="6254" y="4657"/>
                  </a:lnTo>
                  <a:lnTo>
                    <a:pt x="6250" y="4493"/>
                  </a:lnTo>
                  <a:lnTo>
                    <a:pt x="6232" y="4333"/>
                  </a:lnTo>
                  <a:lnTo>
                    <a:pt x="6206" y="4186"/>
                  </a:lnTo>
                  <a:lnTo>
                    <a:pt x="6178" y="4059"/>
                  </a:lnTo>
                  <a:lnTo>
                    <a:pt x="6151" y="3959"/>
                  </a:lnTo>
                  <a:lnTo>
                    <a:pt x="6124" y="3870"/>
                  </a:lnTo>
                  <a:lnTo>
                    <a:pt x="6193" y="3894"/>
                  </a:lnTo>
                  <a:lnTo>
                    <a:pt x="6254" y="3920"/>
                  </a:lnTo>
                  <a:lnTo>
                    <a:pt x="6307" y="3948"/>
                  </a:lnTo>
                  <a:lnTo>
                    <a:pt x="6355" y="3977"/>
                  </a:lnTo>
                  <a:lnTo>
                    <a:pt x="6399" y="4009"/>
                  </a:lnTo>
                  <a:lnTo>
                    <a:pt x="6439" y="4043"/>
                  </a:lnTo>
                  <a:lnTo>
                    <a:pt x="6479" y="4080"/>
                  </a:lnTo>
                  <a:lnTo>
                    <a:pt x="6518" y="4120"/>
                  </a:lnTo>
                  <a:lnTo>
                    <a:pt x="6552" y="4157"/>
                  </a:lnTo>
                  <a:lnTo>
                    <a:pt x="6585" y="4199"/>
                  </a:lnTo>
                  <a:lnTo>
                    <a:pt x="6615" y="4241"/>
                  </a:lnTo>
                  <a:lnTo>
                    <a:pt x="6643" y="4282"/>
                  </a:lnTo>
                  <a:lnTo>
                    <a:pt x="6684" y="4349"/>
                  </a:lnTo>
                  <a:lnTo>
                    <a:pt x="6699" y="4376"/>
                  </a:lnTo>
                  <a:lnTo>
                    <a:pt x="6737" y="4244"/>
                  </a:lnTo>
                  <a:lnTo>
                    <a:pt x="6761" y="4118"/>
                  </a:lnTo>
                  <a:lnTo>
                    <a:pt x="6775" y="3999"/>
                  </a:lnTo>
                  <a:lnTo>
                    <a:pt x="6779" y="3887"/>
                  </a:lnTo>
                  <a:lnTo>
                    <a:pt x="6774" y="3780"/>
                  </a:lnTo>
                  <a:lnTo>
                    <a:pt x="6763" y="3680"/>
                  </a:lnTo>
                  <a:lnTo>
                    <a:pt x="6747" y="3585"/>
                  </a:lnTo>
                  <a:lnTo>
                    <a:pt x="6726" y="3497"/>
                  </a:lnTo>
                  <a:lnTo>
                    <a:pt x="6701" y="3397"/>
                  </a:lnTo>
                  <a:lnTo>
                    <a:pt x="6670" y="3297"/>
                  </a:lnTo>
                  <a:lnTo>
                    <a:pt x="6632" y="3198"/>
                  </a:lnTo>
                  <a:lnTo>
                    <a:pt x="6584" y="3100"/>
                  </a:lnTo>
                  <a:lnTo>
                    <a:pt x="6526" y="3002"/>
                  </a:lnTo>
                  <a:lnTo>
                    <a:pt x="6457" y="2906"/>
                  </a:lnTo>
                  <a:lnTo>
                    <a:pt x="6375" y="2811"/>
                  </a:lnTo>
                  <a:lnTo>
                    <a:pt x="6278" y="2718"/>
                  </a:lnTo>
                  <a:lnTo>
                    <a:pt x="6163" y="2626"/>
                  </a:lnTo>
                  <a:lnTo>
                    <a:pt x="6056" y="2551"/>
                  </a:lnTo>
                  <a:lnTo>
                    <a:pt x="5958" y="2493"/>
                  </a:lnTo>
                  <a:lnTo>
                    <a:pt x="5873" y="2449"/>
                  </a:lnTo>
                  <a:lnTo>
                    <a:pt x="5802" y="2417"/>
                  </a:lnTo>
                  <a:lnTo>
                    <a:pt x="5748" y="2397"/>
                  </a:lnTo>
                  <a:lnTo>
                    <a:pt x="5715" y="2386"/>
                  </a:lnTo>
                  <a:lnTo>
                    <a:pt x="5703" y="2383"/>
                  </a:lnTo>
                  <a:lnTo>
                    <a:pt x="5728" y="2441"/>
                  </a:lnTo>
                  <a:lnTo>
                    <a:pt x="5751" y="2505"/>
                  </a:lnTo>
                  <a:lnTo>
                    <a:pt x="5770" y="2578"/>
                  </a:lnTo>
                  <a:lnTo>
                    <a:pt x="5785" y="2661"/>
                  </a:lnTo>
                  <a:lnTo>
                    <a:pt x="5796" y="2755"/>
                  </a:lnTo>
                  <a:lnTo>
                    <a:pt x="5800" y="2865"/>
                  </a:lnTo>
                  <a:lnTo>
                    <a:pt x="5798" y="2990"/>
                  </a:lnTo>
                  <a:lnTo>
                    <a:pt x="5788" y="3134"/>
                  </a:lnTo>
                  <a:lnTo>
                    <a:pt x="5769" y="3282"/>
                  </a:lnTo>
                  <a:lnTo>
                    <a:pt x="5742" y="3417"/>
                  </a:lnTo>
                  <a:lnTo>
                    <a:pt x="5707" y="3543"/>
                  </a:lnTo>
                  <a:lnTo>
                    <a:pt x="5663" y="3663"/>
                  </a:lnTo>
                  <a:lnTo>
                    <a:pt x="5607" y="3781"/>
                  </a:lnTo>
                  <a:lnTo>
                    <a:pt x="5539" y="3901"/>
                  </a:lnTo>
                  <a:lnTo>
                    <a:pt x="5458" y="4027"/>
                  </a:lnTo>
                  <a:lnTo>
                    <a:pt x="5362" y="4163"/>
                  </a:lnTo>
                  <a:lnTo>
                    <a:pt x="5251" y="4300"/>
                  </a:lnTo>
                  <a:lnTo>
                    <a:pt x="5121" y="4443"/>
                  </a:lnTo>
                  <a:lnTo>
                    <a:pt x="4828" y="4743"/>
                  </a:lnTo>
                  <a:lnTo>
                    <a:pt x="4526" y="5057"/>
                  </a:lnTo>
                  <a:lnTo>
                    <a:pt x="4385" y="5217"/>
                  </a:lnTo>
                  <a:lnTo>
                    <a:pt x="4258" y="5378"/>
                  </a:lnTo>
                  <a:lnTo>
                    <a:pt x="4156" y="5525"/>
                  </a:lnTo>
                  <a:lnTo>
                    <a:pt x="4069" y="5667"/>
                  </a:lnTo>
                  <a:lnTo>
                    <a:pt x="3997" y="5806"/>
                  </a:lnTo>
                  <a:lnTo>
                    <a:pt x="3938" y="5941"/>
                  </a:lnTo>
                  <a:lnTo>
                    <a:pt x="3892" y="6072"/>
                  </a:lnTo>
                  <a:lnTo>
                    <a:pt x="3857" y="6198"/>
                  </a:lnTo>
                  <a:lnTo>
                    <a:pt x="3834" y="6321"/>
                  </a:lnTo>
                  <a:lnTo>
                    <a:pt x="3821" y="6439"/>
                  </a:lnTo>
                  <a:lnTo>
                    <a:pt x="3819" y="6528"/>
                  </a:lnTo>
                  <a:lnTo>
                    <a:pt x="3821" y="6617"/>
                  </a:lnTo>
                  <a:lnTo>
                    <a:pt x="3837" y="6792"/>
                  </a:lnTo>
                  <a:lnTo>
                    <a:pt x="3864" y="6958"/>
                  </a:lnTo>
                  <a:lnTo>
                    <a:pt x="3897" y="7107"/>
                  </a:lnTo>
                  <a:lnTo>
                    <a:pt x="3931" y="7235"/>
                  </a:lnTo>
                  <a:lnTo>
                    <a:pt x="3962" y="7333"/>
                  </a:lnTo>
                  <a:lnTo>
                    <a:pt x="3992" y="7420"/>
                  </a:lnTo>
                  <a:lnTo>
                    <a:pt x="3992" y="7420"/>
                  </a:lnTo>
                  <a:lnTo>
                    <a:pt x="3920" y="7376"/>
                  </a:lnTo>
                  <a:lnTo>
                    <a:pt x="3847" y="7323"/>
                  </a:lnTo>
                  <a:lnTo>
                    <a:pt x="3773" y="7263"/>
                  </a:lnTo>
                  <a:lnTo>
                    <a:pt x="3699" y="7194"/>
                  </a:lnTo>
                  <a:lnTo>
                    <a:pt x="3628" y="7118"/>
                  </a:lnTo>
                  <a:lnTo>
                    <a:pt x="3561" y="7034"/>
                  </a:lnTo>
                  <a:lnTo>
                    <a:pt x="3499" y="6943"/>
                  </a:lnTo>
                  <a:lnTo>
                    <a:pt x="3443" y="6844"/>
                  </a:lnTo>
                  <a:lnTo>
                    <a:pt x="3387" y="6732"/>
                  </a:lnTo>
                  <a:lnTo>
                    <a:pt x="3339" y="6620"/>
                  </a:lnTo>
                  <a:lnTo>
                    <a:pt x="3298" y="6506"/>
                  </a:lnTo>
                  <a:lnTo>
                    <a:pt x="3264" y="6386"/>
                  </a:lnTo>
                  <a:lnTo>
                    <a:pt x="3238" y="6257"/>
                  </a:lnTo>
                  <a:lnTo>
                    <a:pt x="3218" y="6116"/>
                  </a:lnTo>
                  <a:lnTo>
                    <a:pt x="3205" y="5959"/>
                  </a:lnTo>
                  <a:lnTo>
                    <a:pt x="3198" y="5783"/>
                  </a:lnTo>
                  <a:lnTo>
                    <a:pt x="3202" y="5610"/>
                  </a:lnTo>
                  <a:lnTo>
                    <a:pt x="3223" y="5423"/>
                  </a:lnTo>
                  <a:lnTo>
                    <a:pt x="3261" y="5229"/>
                  </a:lnTo>
                  <a:lnTo>
                    <a:pt x="3315" y="5030"/>
                  </a:lnTo>
                  <a:lnTo>
                    <a:pt x="3387" y="4831"/>
                  </a:lnTo>
                  <a:lnTo>
                    <a:pt x="3475" y="4637"/>
                  </a:lnTo>
                  <a:lnTo>
                    <a:pt x="3581" y="4452"/>
                  </a:lnTo>
                  <a:lnTo>
                    <a:pt x="3640" y="4364"/>
                  </a:lnTo>
                  <a:lnTo>
                    <a:pt x="3704" y="4280"/>
                  </a:lnTo>
                  <a:lnTo>
                    <a:pt x="4244" y="3667"/>
                  </a:lnTo>
                  <a:lnTo>
                    <a:pt x="4398" y="3483"/>
                  </a:lnTo>
                  <a:lnTo>
                    <a:pt x="4541" y="3298"/>
                  </a:lnTo>
                  <a:lnTo>
                    <a:pt x="4666" y="3114"/>
                  </a:lnTo>
                  <a:lnTo>
                    <a:pt x="4720" y="3024"/>
                  </a:lnTo>
                  <a:lnTo>
                    <a:pt x="4765" y="2937"/>
                  </a:lnTo>
                  <a:lnTo>
                    <a:pt x="4837" y="2775"/>
                  </a:lnTo>
                  <a:lnTo>
                    <a:pt x="4889" y="2630"/>
                  </a:lnTo>
                  <a:lnTo>
                    <a:pt x="4924" y="2501"/>
                  </a:lnTo>
                  <a:lnTo>
                    <a:pt x="4945" y="2387"/>
                  </a:lnTo>
                  <a:lnTo>
                    <a:pt x="4955" y="2286"/>
                  </a:lnTo>
                  <a:lnTo>
                    <a:pt x="4958" y="2196"/>
                  </a:lnTo>
                  <a:lnTo>
                    <a:pt x="4957" y="2042"/>
                  </a:lnTo>
                  <a:lnTo>
                    <a:pt x="4956" y="2006"/>
                  </a:lnTo>
                  <a:lnTo>
                    <a:pt x="4952" y="1968"/>
                  </a:lnTo>
                  <a:lnTo>
                    <a:pt x="4942" y="1890"/>
                  </a:lnTo>
                  <a:lnTo>
                    <a:pt x="4926" y="1813"/>
                  </a:lnTo>
                  <a:lnTo>
                    <a:pt x="4909" y="1740"/>
                  </a:lnTo>
                  <a:lnTo>
                    <a:pt x="4876" y="1624"/>
                  </a:lnTo>
                  <a:lnTo>
                    <a:pt x="4861" y="1578"/>
                  </a:lnTo>
                  <a:lnTo>
                    <a:pt x="4886" y="1583"/>
                  </a:lnTo>
                  <a:lnTo>
                    <a:pt x="4912" y="1590"/>
                  </a:lnTo>
                  <a:lnTo>
                    <a:pt x="4965" y="1608"/>
                  </a:lnTo>
                  <a:lnTo>
                    <a:pt x="5018" y="1632"/>
                  </a:lnTo>
                  <a:lnTo>
                    <a:pt x="5069" y="1658"/>
                  </a:lnTo>
                  <a:lnTo>
                    <a:pt x="5116" y="1686"/>
                  </a:lnTo>
                  <a:lnTo>
                    <a:pt x="5158" y="1713"/>
                  </a:lnTo>
                  <a:lnTo>
                    <a:pt x="5193" y="1738"/>
                  </a:lnTo>
                  <a:lnTo>
                    <a:pt x="5218" y="1759"/>
                  </a:lnTo>
                  <a:lnTo>
                    <a:pt x="5394" y="1924"/>
                  </a:lnTo>
                  <a:lnTo>
                    <a:pt x="5401" y="1868"/>
                  </a:lnTo>
                  <a:lnTo>
                    <a:pt x="5407" y="1802"/>
                  </a:lnTo>
                  <a:lnTo>
                    <a:pt x="5411" y="1727"/>
                  </a:lnTo>
                  <a:lnTo>
                    <a:pt x="5412" y="1644"/>
                  </a:lnTo>
                  <a:lnTo>
                    <a:pt x="5409" y="1552"/>
                  </a:lnTo>
                  <a:lnTo>
                    <a:pt x="5401" y="1453"/>
                  </a:lnTo>
                  <a:lnTo>
                    <a:pt x="5387" y="1346"/>
                  </a:lnTo>
                  <a:lnTo>
                    <a:pt x="5367" y="1231"/>
                  </a:lnTo>
                  <a:lnTo>
                    <a:pt x="5327" y="1062"/>
                  </a:lnTo>
                  <a:lnTo>
                    <a:pt x="5276" y="910"/>
                  </a:lnTo>
                  <a:lnTo>
                    <a:pt x="5246" y="839"/>
                  </a:lnTo>
                  <a:lnTo>
                    <a:pt x="5213" y="772"/>
                  </a:lnTo>
                  <a:lnTo>
                    <a:pt x="5178" y="709"/>
                  </a:lnTo>
                  <a:lnTo>
                    <a:pt x="5140" y="648"/>
                  </a:lnTo>
                  <a:lnTo>
                    <a:pt x="5056" y="534"/>
                  </a:lnTo>
                  <a:lnTo>
                    <a:pt x="4963" y="429"/>
                  </a:lnTo>
                  <a:lnTo>
                    <a:pt x="4860" y="332"/>
                  </a:lnTo>
                  <a:lnTo>
                    <a:pt x="4749" y="240"/>
                  </a:lnTo>
                  <a:lnTo>
                    <a:pt x="4650" y="170"/>
                  </a:lnTo>
                  <a:lnTo>
                    <a:pt x="4555" y="116"/>
                  </a:lnTo>
                  <a:lnTo>
                    <a:pt x="4463" y="74"/>
                  </a:lnTo>
                  <a:lnTo>
                    <a:pt x="4379" y="44"/>
                  </a:lnTo>
                  <a:lnTo>
                    <a:pt x="4302" y="23"/>
                  </a:lnTo>
                  <a:lnTo>
                    <a:pt x="4235" y="10"/>
                  </a:lnTo>
                  <a:lnTo>
                    <a:pt x="4180" y="3"/>
                  </a:lnTo>
                  <a:lnTo>
                    <a:pt x="4137" y="0"/>
                  </a:lnTo>
                  <a:lnTo>
                    <a:pt x="4099" y="0"/>
                  </a:lnTo>
                  <a:lnTo>
                    <a:pt x="4148" y="67"/>
                  </a:lnTo>
                  <a:lnTo>
                    <a:pt x="4194" y="135"/>
                  </a:lnTo>
                  <a:lnTo>
                    <a:pt x="4236" y="207"/>
                  </a:lnTo>
                  <a:lnTo>
                    <a:pt x="4274" y="282"/>
                  </a:lnTo>
                  <a:lnTo>
                    <a:pt x="4307" y="362"/>
                  </a:lnTo>
                  <a:lnTo>
                    <a:pt x="4336" y="448"/>
                  </a:lnTo>
                  <a:lnTo>
                    <a:pt x="4361" y="540"/>
                  </a:lnTo>
                  <a:lnTo>
                    <a:pt x="4381" y="640"/>
                  </a:lnTo>
                  <a:lnTo>
                    <a:pt x="4397" y="742"/>
                  </a:lnTo>
                  <a:lnTo>
                    <a:pt x="4406" y="848"/>
                  </a:lnTo>
                  <a:lnTo>
                    <a:pt x="4410" y="957"/>
                  </a:lnTo>
                  <a:lnTo>
                    <a:pt x="4405" y="1070"/>
                  </a:lnTo>
                  <a:lnTo>
                    <a:pt x="4391" y="1185"/>
                  </a:lnTo>
                  <a:lnTo>
                    <a:pt x="4368" y="1302"/>
                  </a:lnTo>
                  <a:lnTo>
                    <a:pt x="4332" y="1421"/>
                  </a:lnTo>
                  <a:lnTo>
                    <a:pt x="4285" y="1540"/>
                  </a:lnTo>
                  <a:lnTo>
                    <a:pt x="4251" y="1613"/>
                  </a:lnTo>
                  <a:lnTo>
                    <a:pt x="4211" y="1684"/>
                  </a:lnTo>
                  <a:lnTo>
                    <a:pt x="4165" y="1755"/>
                  </a:lnTo>
                  <a:lnTo>
                    <a:pt x="4114" y="1825"/>
                  </a:lnTo>
                  <a:lnTo>
                    <a:pt x="4001" y="1962"/>
                  </a:lnTo>
                  <a:lnTo>
                    <a:pt x="3875" y="2096"/>
                  </a:lnTo>
                  <a:lnTo>
                    <a:pt x="3336" y="2607"/>
                  </a:lnTo>
                  <a:lnTo>
                    <a:pt x="3088" y="2860"/>
                  </a:lnTo>
                  <a:lnTo>
                    <a:pt x="2970" y="2993"/>
                  </a:lnTo>
                  <a:lnTo>
                    <a:pt x="2857" y="3132"/>
                  </a:lnTo>
                  <a:lnTo>
                    <a:pt x="2750" y="3277"/>
                  </a:lnTo>
                  <a:lnTo>
                    <a:pt x="2648" y="3431"/>
                  </a:lnTo>
                  <a:lnTo>
                    <a:pt x="2552" y="3594"/>
                  </a:lnTo>
                  <a:lnTo>
                    <a:pt x="2462" y="3769"/>
                  </a:lnTo>
                  <a:lnTo>
                    <a:pt x="2370" y="3976"/>
                  </a:lnTo>
                  <a:lnTo>
                    <a:pt x="2300" y="4173"/>
                  </a:lnTo>
                  <a:lnTo>
                    <a:pt x="2250" y="4363"/>
                  </a:lnTo>
                  <a:lnTo>
                    <a:pt x="2219" y="4549"/>
                  </a:lnTo>
                  <a:lnTo>
                    <a:pt x="2206" y="4736"/>
                  </a:lnTo>
                  <a:lnTo>
                    <a:pt x="2210" y="4926"/>
                  </a:lnTo>
                  <a:lnTo>
                    <a:pt x="2228" y="5123"/>
                  </a:lnTo>
                  <a:lnTo>
                    <a:pt x="2260" y="5330"/>
                  </a:lnTo>
                  <a:lnTo>
                    <a:pt x="2314" y="5565"/>
                  </a:lnTo>
                  <a:lnTo>
                    <a:pt x="2384" y="5775"/>
                  </a:lnTo>
                  <a:lnTo>
                    <a:pt x="2463" y="5959"/>
                  </a:lnTo>
                  <a:lnTo>
                    <a:pt x="2544" y="6115"/>
                  </a:lnTo>
                  <a:lnTo>
                    <a:pt x="2619" y="6239"/>
                  </a:lnTo>
                  <a:lnTo>
                    <a:pt x="2681" y="6331"/>
                  </a:lnTo>
                  <a:lnTo>
                    <a:pt x="2724" y="6388"/>
                  </a:lnTo>
                  <a:lnTo>
                    <a:pt x="2739" y="6407"/>
                  </a:lnTo>
                  <a:lnTo>
                    <a:pt x="2641" y="6366"/>
                  </a:lnTo>
                  <a:lnTo>
                    <a:pt x="2546" y="6320"/>
                  </a:lnTo>
                  <a:lnTo>
                    <a:pt x="2456" y="6269"/>
                  </a:lnTo>
                  <a:lnTo>
                    <a:pt x="2370" y="6215"/>
                  </a:lnTo>
                  <a:lnTo>
                    <a:pt x="2290" y="6157"/>
                  </a:lnTo>
                  <a:lnTo>
                    <a:pt x="2216" y="6096"/>
                  </a:lnTo>
                  <a:lnTo>
                    <a:pt x="2149" y="6034"/>
                  </a:lnTo>
                  <a:lnTo>
                    <a:pt x="2089" y="5970"/>
                  </a:lnTo>
                  <a:lnTo>
                    <a:pt x="2034" y="5906"/>
                  </a:lnTo>
                  <a:lnTo>
                    <a:pt x="1982" y="5840"/>
                  </a:lnTo>
                  <a:lnTo>
                    <a:pt x="1936" y="5775"/>
                  </a:lnTo>
                  <a:lnTo>
                    <a:pt x="1893" y="5709"/>
                  </a:lnTo>
                  <a:lnTo>
                    <a:pt x="1856" y="5643"/>
                  </a:lnTo>
                  <a:lnTo>
                    <a:pt x="1822" y="5577"/>
                  </a:lnTo>
                  <a:lnTo>
                    <a:pt x="1794" y="5512"/>
                  </a:lnTo>
                  <a:lnTo>
                    <a:pt x="1769" y="5448"/>
                  </a:lnTo>
                  <a:lnTo>
                    <a:pt x="0" y="6650"/>
                  </a:lnTo>
                  <a:lnTo>
                    <a:pt x="0" y="8490"/>
                  </a:lnTo>
                  <a:lnTo>
                    <a:pt x="4781" y="12500"/>
                  </a:lnTo>
                  <a:lnTo>
                    <a:pt x="9577" y="8481"/>
                  </a:lnTo>
                  <a:lnTo>
                    <a:pt x="9577" y="7862"/>
                  </a:lnTo>
                  <a:lnTo>
                    <a:pt x="4818" y="11855"/>
                  </a:lnTo>
                  <a:lnTo>
                    <a:pt x="4818" y="11236"/>
                  </a:lnTo>
                  <a:lnTo>
                    <a:pt x="9577" y="7244"/>
                  </a:lnTo>
                  <a:lnTo>
                    <a:pt x="9577" y="6695"/>
                  </a:lnTo>
                  <a:lnTo>
                    <a:pt x="6961" y="4963"/>
                  </a:lnTo>
                  <a:lnTo>
                    <a:pt x="6971" y="5001"/>
                  </a:lnTo>
                  <a:lnTo>
                    <a:pt x="6981" y="5045"/>
                  </a:lnTo>
                  <a:lnTo>
                    <a:pt x="6995" y="5147"/>
                  </a:lnTo>
                  <a:lnTo>
                    <a:pt x="7000" y="5268"/>
                  </a:lnTo>
                  <a:lnTo>
                    <a:pt x="6995" y="5406"/>
                  </a:lnTo>
                  <a:lnTo>
                    <a:pt x="6974" y="5558"/>
                  </a:lnTo>
                  <a:lnTo>
                    <a:pt x="6937" y="5725"/>
                  </a:lnTo>
                  <a:lnTo>
                    <a:pt x="6880" y="5903"/>
                  </a:lnTo>
                  <a:lnTo>
                    <a:pt x="6801" y="6093"/>
                  </a:lnTo>
                  <a:lnTo>
                    <a:pt x="6736" y="6217"/>
                  </a:lnTo>
                  <a:lnTo>
                    <a:pt x="6663" y="6337"/>
                  </a:lnTo>
                  <a:lnTo>
                    <a:pt x="6580" y="6454"/>
                  </a:lnTo>
                  <a:lnTo>
                    <a:pt x="6492" y="6566"/>
                  </a:lnTo>
                  <a:lnTo>
                    <a:pt x="6300" y="6775"/>
                  </a:lnTo>
                  <a:lnTo>
                    <a:pt x="6100" y="6963"/>
                  </a:lnTo>
                  <a:lnTo>
                    <a:pt x="5904" y="7127"/>
                  </a:lnTo>
                  <a:lnTo>
                    <a:pt x="5722" y="7264"/>
                  </a:lnTo>
                  <a:lnTo>
                    <a:pt x="5452" y="7447"/>
                  </a:lnTo>
                  <a:lnTo>
                    <a:pt x="5347" y="7516"/>
                  </a:lnTo>
                  <a:lnTo>
                    <a:pt x="5254" y="7586"/>
                  </a:lnTo>
                  <a:lnTo>
                    <a:pt x="5174" y="7655"/>
                  </a:lnTo>
                  <a:lnTo>
                    <a:pt x="5105" y="7724"/>
                  </a:lnTo>
                  <a:lnTo>
                    <a:pt x="5049" y="7791"/>
                  </a:lnTo>
                  <a:lnTo>
                    <a:pt x="5025" y="7824"/>
                  </a:lnTo>
                  <a:lnTo>
                    <a:pt x="5003" y="7857"/>
                  </a:lnTo>
                  <a:lnTo>
                    <a:pt x="4985" y="7890"/>
                  </a:lnTo>
                  <a:lnTo>
                    <a:pt x="4969" y="7922"/>
                  </a:lnTo>
                  <a:lnTo>
                    <a:pt x="4956" y="7954"/>
                  </a:lnTo>
                  <a:lnTo>
                    <a:pt x="4946" y="7985"/>
                  </a:lnTo>
                  <a:lnTo>
                    <a:pt x="4924" y="8061"/>
                  </a:lnTo>
                  <a:lnTo>
                    <a:pt x="4914" y="8105"/>
                  </a:lnTo>
                  <a:lnTo>
                    <a:pt x="4906" y="8151"/>
                  </a:lnTo>
                  <a:lnTo>
                    <a:pt x="4901" y="8201"/>
                  </a:lnTo>
                  <a:lnTo>
                    <a:pt x="4899" y="8252"/>
                  </a:lnTo>
                  <a:lnTo>
                    <a:pt x="4901" y="8278"/>
                  </a:lnTo>
                  <a:lnTo>
                    <a:pt x="4904" y="8304"/>
                  </a:lnTo>
                  <a:lnTo>
                    <a:pt x="4908" y="8331"/>
                  </a:lnTo>
                  <a:lnTo>
                    <a:pt x="4914" y="8358"/>
                  </a:lnTo>
                  <a:lnTo>
                    <a:pt x="4914" y="8358"/>
                  </a:lnTo>
                  <a:lnTo>
                    <a:pt x="4974" y="8373"/>
                  </a:lnTo>
                  <a:lnTo>
                    <a:pt x="5032" y="8393"/>
                  </a:lnTo>
                  <a:lnTo>
                    <a:pt x="5087" y="8417"/>
                  </a:lnTo>
                  <a:lnTo>
                    <a:pt x="5139" y="8445"/>
                  </a:lnTo>
                  <a:lnTo>
                    <a:pt x="5189" y="8478"/>
                  </a:lnTo>
                  <a:lnTo>
                    <a:pt x="5236" y="8514"/>
                  </a:lnTo>
                  <a:lnTo>
                    <a:pt x="5279" y="8554"/>
                  </a:lnTo>
                  <a:lnTo>
                    <a:pt x="5318" y="8597"/>
                  </a:lnTo>
                  <a:lnTo>
                    <a:pt x="5354" y="8644"/>
                  </a:lnTo>
                  <a:lnTo>
                    <a:pt x="5386" y="8694"/>
                  </a:lnTo>
                  <a:lnTo>
                    <a:pt x="5413" y="8748"/>
                  </a:lnTo>
                  <a:lnTo>
                    <a:pt x="5436" y="8804"/>
                  </a:lnTo>
                  <a:lnTo>
                    <a:pt x="5455" y="8863"/>
                  </a:lnTo>
                  <a:lnTo>
                    <a:pt x="5468" y="8925"/>
                  </a:lnTo>
                  <a:lnTo>
                    <a:pt x="5476" y="8990"/>
                  </a:lnTo>
                  <a:lnTo>
                    <a:pt x="5479" y="9056"/>
                  </a:lnTo>
                  <a:lnTo>
                    <a:pt x="5475" y="9131"/>
                  </a:lnTo>
                  <a:lnTo>
                    <a:pt x="5464" y="9204"/>
                  </a:lnTo>
                  <a:lnTo>
                    <a:pt x="5446" y="9274"/>
                  </a:lnTo>
                  <a:lnTo>
                    <a:pt x="5422" y="9341"/>
                  </a:lnTo>
                  <a:lnTo>
                    <a:pt x="5391" y="9405"/>
                  </a:lnTo>
                  <a:lnTo>
                    <a:pt x="5355" y="9465"/>
                  </a:lnTo>
                  <a:lnTo>
                    <a:pt x="5313" y="9522"/>
                  </a:lnTo>
                  <a:lnTo>
                    <a:pt x="5266" y="9573"/>
                  </a:lnTo>
                  <a:lnTo>
                    <a:pt x="5214" y="9620"/>
                  </a:lnTo>
                  <a:lnTo>
                    <a:pt x="5158" y="9662"/>
                  </a:lnTo>
                  <a:lnTo>
                    <a:pt x="5098" y="9699"/>
                  </a:lnTo>
                  <a:lnTo>
                    <a:pt x="5034" y="9729"/>
                  </a:lnTo>
                  <a:lnTo>
                    <a:pt x="4967" y="9754"/>
                  </a:lnTo>
                  <a:lnTo>
                    <a:pt x="4896" y="9772"/>
                  </a:lnTo>
                  <a:lnTo>
                    <a:pt x="4824" y="9783"/>
                  </a:lnTo>
                  <a:lnTo>
                    <a:pt x="4749" y="9787"/>
                  </a:lnTo>
                  <a:lnTo>
                    <a:pt x="4674" y="9783"/>
                  </a:lnTo>
                  <a:lnTo>
                    <a:pt x="4601" y="9772"/>
                  </a:lnTo>
                  <a:lnTo>
                    <a:pt x="4531" y="9754"/>
                  </a:lnTo>
                  <a:lnTo>
                    <a:pt x="4464" y="9729"/>
                  </a:lnTo>
                  <a:lnTo>
                    <a:pt x="4400" y="9699"/>
                  </a:lnTo>
                  <a:lnTo>
                    <a:pt x="4340" y="9662"/>
                  </a:lnTo>
                  <a:lnTo>
                    <a:pt x="4284" y="9620"/>
                  </a:lnTo>
                  <a:lnTo>
                    <a:pt x="4232" y="9573"/>
                  </a:lnTo>
                  <a:lnTo>
                    <a:pt x="4185" y="9522"/>
                  </a:lnTo>
                  <a:lnTo>
                    <a:pt x="4143" y="9465"/>
                  </a:lnTo>
                  <a:lnTo>
                    <a:pt x="4106" y="9405"/>
                  </a:lnTo>
                  <a:lnTo>
                    <a:pt x="4076" y="9341"/>
                  </a:lnTo>
                  <a:lnTo>
                    <a:pt x="4051" y="9274"/>
                  </a:lnTo>
                  <a:lnTo>
                    <a:pt x="4033" y="9204"/>
                  </a:lnTo>
                  <a:lnTo>
                    <a:pt x="4022" y="9131"/>
                  </a:lnTo>
                  <a:lnTo>
                    <a:pt x="4019" y="9056"/>
                  </a:lnTo>
                  <a:lnTo>
                    <a:pt x="4021" y="8991"/>
                  </a:lnTo>
                  <a:lnTo>
                    <a:pt x="4030" y="8927"/>
                  </a:lnTo>
                  <a:lnTo>
                    <a:pt x="4043" y="8866"/>
                  </a:lnTo>
                  <a:lnTo>
                    <a:pt x="4062" y="8806"/>
                  </a:lnTo>
                  <a:lnTo>
                    <a:pt x="4086" y="8749"/>
                  </a:lnTo>
                  <a:lnTo>
                    <a:pt x="4114" y="8694"/>
                  </a:lnTo>
                  <a:lnTo>
                    <a:pt x="4146" y="8642"/>
                  </a:lnTo>
                  <a:lnTo>
                    <a:pt x="4182" y="8593"/>
                  </a:lnTo>
                  <a:lnTo>
                    <a:pt x="4223" y="8548"/>
                  </a:lnTo>
                  <a:lnTo>
                    <a:pt x="4267" y="8506"/>
                  </a:lnTo>
                  <a:lnTo>
                    <a:pt x="4314" y="8468"/>
                  </a:lnTo>
                  <a:lnTo>
                    <a:pt x="4365" y="8433"/>
                  </a:lnTo>
                  <a:lnTo>
                    <a:pt x="4418" y="8404"/>
                  </a:lnTo>
                  <a:lnTo>
                    <a:pt x="4475" y="8378"/>
                  </a:lnTo>
                  <a:lnTo>
                    <a:pt x="4533" y="8358"/>
                  </a:lnTo>
                  <a:lnTo>
                    <a:pt x="4594" y="8342"/>
                  </a:lnTo>
                  <a:lnTo>
                    <a:pt x="4594" y="8337"/>
                  </a:lnTo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3465A4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nl-NL" sz="1587" b="0" i="0" dirty="0">
                <a:latin typeface="Politie Text" panose="020B0503040000020204" pitchFamily="34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606044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phic 10">
            <a:extLst>
              <a:ext uri="{FF2B5EF4-FFF2-40B4-BE49-F238E27FC236}">
                <a16:creationId xmlns:a16="http://schemas.microsoft.com/office/drawing/2014/main" id="{C07F0F45-F852-3540-A84F-6BD8B763DFC7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/>
        </p:blipFill>
        <p:spPr>
          <a:xfrm>
            <a:off x="635642" y="6299544"/>
            <a:ext cx="1523300" cy="330065"/>
          </a:xfrm>
          <a:prstGeom prst="rect">
            <a:avLst/>
          </a:prstGeom>
        </p:spPr>
      </p:pic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635642" y="634829"/>
            <a:ext cx="10920717" cy="507859"/>
          </a:xfrm>
          <a:prstGeom prst="rect">
            <a:avLst/>
          </a:prstGeo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 vert="horz" wrap="square" lIns="0" tIns="21600" rIns="0" bIns="0" rtlCol="0" anchor="t" anchorCtr="0">
            <a:spAutoFit/>
          </a:bodyPr>
          <a:lstStyle/>
          <a:p>
            <a:r>
              <a:rPr lang="nl-NL" dirty="0"/>
              <a:t>Klik om de stijl te bewerken</a:t>
            </a:r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634943" y="253430"/>
            <a:ext cx="10921416" cy="127414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70" b="0" cap="none" baseline="0">
                <a:solidFill>
                  <a:schemeClr val="tx2"/>
                </a:solidFill>
                <a:latin typeface="Politie Text" panose="020B0503040000020204" pitchFamily="34" charset="77"/>
                <a:cs typeface="Arial" panose="020B0604020202020204" pitchFamily="34" charset="0"/>
              </a:defRPr>
            </a:lvl1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idx="1"/>
          </p:nvPr>
        </p:nvSpPr>
        <p:spPr>
          <a:xfrm>
            <a:off x="635642" y="1523378"/>
            <a:ext cx="10920717" cy="4318103"/>
          </a:xfrm>
          <a:prstGeom prst="rect">
            <a:avLst/>
          </a:prstGeom>
        </p:spPr>
        <p:txBody>
          <a:bodyPr vert="horz" lIns="0" tIns="432000" rIns="0" bIns="0" rtlCol="0">
            <a:noAutofit/>
          </a:bodyPr>
          <a:lstStyle/>
          <a:p>
            <a:pPr lvl="0"/>
            <a:r>
              <a:rPr lang="nl-NL" dirty="0"/>
              <a:t>Klik om de modelstijlen te bewerken</a:t>
            </a:r>
          </a:p>
          <a:p>
            <a:pPr lvl="1"/>
            <a:r>
              <a:rPr lang="nl-NL" dirty="0"/>
              <a:t>Tweede niveau</a:t>
            </a:r>
          </a:p>
          <a:p>
            <a:pPr lvl="2"/>
            <a:r>
              <a:rPr lang="nl-NL" dirty="0"/>
              <a:t>Derde niveau</a:t>
            </a:r>
          </a:p>
          <a:p>
            <a:pPr lvl="3"/>
            <a:r>
              <a:rPr lang="nl-NL" dirty="0"/>
              <a:t>Vierde niveau</a:t>
            </a:r>
          </a:p>
          <a:p>
            <a:pPr lvl="4"/>
            <a:r>
              <a:rPr lang="nl-NL" dirty="0"/>
              <a:t>Vijfde niveau</a:t>
            </a:r>
          </a:p>
        </p:txBody>
      </p:sp>
      <p:sp>
        <p:nvSpPr>
          <p:cNvPr id="9" name="Tijdelijke aanduiding voor dianummer 8">
            <a:extLst>
              <a:ext uri="{FF2B5EF4-FFF2-40B4-BE49-F238E27FC236}">
                <a16:creationId xmlns:a16="http://schemas.microsoft.com/office/drawing/2014/main" id="{DF635740-32F5-9049-B207-A182078241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813579" y="6223727"/>
            <a:ext cx="2742780" cy="634274"/>
          </a:xfrm>
          <a:prstGeom prst="rect">
            <a:avLst/>
          </a:prstGeom>
        </p:spPr>
        <p:txBody>
          <a:bodyPr vert="horz" lIns="0" tIns="0" rIns="0" bIns="144000" rtlCol="0" anchor="ctr"/>
          <a:lstStyle>
            <a:lvl1pPr algn="r">
              <a:defRPr sz="1235">
                <a:solidFill>
                  <a:schemeClr val="tx2"/>
                </a:solidFill>
                <a:latin typeface="Politie Text" panose="020B0503040000020204" pitchFamily="34" charset="77"/>
              </a:defRPr>
            </a:lvl1pPr>
          </a:lstStyle>
          <a:p>
            <a:fld id="{1C9B3BE1-4F2B-4638-9FAE-B684A4096871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7339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1219049" rtl="0" eaLnBrk="1" latinLnBrk="0" hangingPunct="1">
        <a:lnSpc>
          <a:spcPct val="90000"/>
        </a:lnSpc>
        <a:spcBef>
          <a:spcPct val="0"/>
        </a:spcBef>
        <a:buNone/>
        <a:defRPr lang="nl-NL" sz="3528" b="1" kern="1200" dirty="0">
          <a:solidFill>
            <a:schemeClr val="tx2"/>
          </a:solidFill>
          <a:effectLst>
            <a:glow>
              <a:schemeClr val="bg1">
                <a:alpha val="99000"/>
              </a:schemeClr>
            </a:glow>
          </a:effectLst>
          <a:latin typeface="Politie Text" panose="020B0503040000020204" pitchFamily="34" charset="77"/>
          <a:ea typeface="+mj-ea"/>
          <a:cs typeface="Arial" panose="020B0604020202020204" pitchFamily="34" charset="0"/>
        </a:defRPr>
      </a:lvl1pPr>
    </p:titleStyle>
    <p:bodyStyle>
      <a:lvl1pPr marL="144202" indent="-144202" algn="l" defTabSz="1219049" rtl="0" eaLnBrk="1" latinLnBrk="0" hangingPunct="1">
        <a:lnSpc>
          <a:spcPct val="100000"/>
        </a:lnSpc>
        <a:spcBef>
          <a:spcPts val="0"/>
        </a:spcBef>
        <a:spcAft>
          <a:spcPts val="529"/>
        </a:spcAft>
        <a:buFont typeface="Arial"/>
        <a:buChar char="-"/>
        <a:defRPr lang="nl-NL" sz="2117" b="0" i="0" kern="1200" dirty="0" smtClean="0">
          <a:solidFill>
            <a:schemeClr val="accent3"/>
          </a:solidFill>
          <a:effectLst>
            <a:glow>
              <a:schemeClr val="bg1">
                <a:alpha val="99000"/>
              </a:schemeClr>
            </a:glow>
          </a:effectLst>
          <a:latin typeface="Politie Text Medium" panose="020B0503040000020204" pitchFamily="34" charset="77"/>
          <a:ea typeface="+mn-ea"/>
          <a:cs typeface="Arial" panose="020B0604020202020204" pitchFamily="34" charset="0"/>
        </a:defRPr>
      </a:lvl1pPr>
      <a:lvl2pPr marL="144202" indent="-144202" algn="l" defTabSz="1219049" rtl="0" eaLnBrk="1" latinLnBrk="0" hangingPunct="1">
        <a:lnSpc>
          <a:spcPct val="100000"/>
        </a:lnSpc>
        <a:spcBef>
          <a:spcPts val="0"/>
        </a:spcBef>
        <a:spcAft>
          <a:spcPts val="529"/>
        </a:spcAft>
        <a:buFont typeface="Arial"/>
        <a:buChar char="-"/>
        <a:defRPr lang="nl-NL" sz="2117" kern="1200" dirty="0" smtClean="0">
          <a:solidFill>
            <a:schemeClr val="tx2"/>
          </a:solidFill>
          <a:effectLst>
            <a:glow>
              <a:schemeClr val="bg1">
                <a:alpha val="99000"/>
              </a:schemeClr>
            </a:glow>
          </a:effectLst>
          <a:latin typeface="Politie Text" panose="020B0503040000020204" pitchFamily="34" charset="77"/>
          <a:ea typeface="+mn-ea"/>
          <a:cs typeface="+mn-cs"/>
        </a:defRPr>
      </a:lvl2pPr>
      <a:lvl3pPr marL="168002" indent="-168002" algn="l" defTabSz="1219049" rtl="0" eaLnBrk="1" latinLnBrk="0" hangingPunct="1">
        <a:lnSpc>
          <a:spcPct val="100000"/>
        </a:lnSpc>
        <a:spcBef>
          <a:spcPts val="0"/>
        </a:spcBef>
        <a:spcAft>
          <a:spcPts val="529"/>
        </a:spcAft>
        <a:buFont typeface="Arial"/>
        <a:buChar char="-"/>
        <a:tabLst/>
        <a:defRPr lang="nl-NL" sz="1587" b="0" kern="1200" dirty="0" smtClean="0">
          <a:solidFill>
            <a:schemeClr val="tx1"/>
          </a:solidFill>
          <a:effectLst>
            <a:glow>
              <a:schemeClr val="bg1">
                <a:alpha val="99000"/>
              </a:schemeClr>
            </a:glow>
          </a:effectLst>
          <a:latin typeface="Politie Text" panose="020B0503040000020204" pitchFamily="34" charset="77"/>
          <a:ea typeface="+mn-ea"/>
          <a:cs typeface="+mn-cs"/>
        </a:defRPr>
      </a:lvl3pPr>
      <a:lvl4pPr marL="168002" indent="-168002" algn="l" defTabSz="1219049" rtl="0" eaLnBrk="1" latinLnBrk="0" hangingPunct="1">
        <a:lnSpc>
          <a:spcPct val="100000"/>
        </a:lnSpc>
        <a:spcBef>
          <a:spcPts val="0"/>
        </a:spcBef>
        <a:spcAft>
          <a:spcPts val="529"/>
        </a:spcAft>
        <a:buFont typeface="Arial"/>
        <a:buChar char="-"/>
        <a:tabLst/>
        <a:defRPr lang="nl-NL" sz="1411" kern="1200" dirty="0" smtClean="0">
          <a:solidFill>
            <a:schemeClr val="tx1"/>
          </a:solidFill>
          <a:effectLst>
            <a:glow>
              <a:schemeClr val="bg1">
                <a:alpha val="99000"/>
              </a:schemeClr>
            </a:glow>
          </a:effectLst>
          <a:latin typeface="Politie Text" panose="020B0503040000020204" pitchFamily="34" charset="77"/>
          <a:ea typeface="+mn-ea"/>
          <a:cs typeface="+mn-cs"/>
        </a:defRPr>
      </a:lvl4pPr>
      <a:lvl5pPr marL="151202" indent="-151202" algn="l" defTabSz="1219049" rtl="0" eaLnBrk="1" latinLnBrk="0" hangingPunct="1">
        <a:lnSpc>
          <a:spcPct val="100000"/>
        </a:lnSpc>
        <a:spcBef>
          <a:spcPts val="0"/>
        </a:spcBef>
        <a:spcAft>
          <a:spcPts val="529"/>
        </a:spcAft>
        <a:buFont typeface="Arial"/>
        <a:buChar char="-"/>
        <a:defRPr lang="nl-NL" sz="1235" kern="1200" dirty="0" smtClean="0">
          <a:solidFill>
            <a:schemeClr val="tx1"/>
          </a:solidFill>
          <a:effectLst>
            <a:glow>
              <a:schemeClr val="bg1">
                <a:alpha val="99000"/>
              </a:schemeClr>
            </a:glow>
          </a:effectLst>
          <a:latin typeface="Politie Text" panose="020B0503040000020204" pitchFamily="34" charset="77"/>
          <a:ea typeface="+mn-ea"/>
          <a:cs typeface="+mn-cs"/>
        </a:defRPr>
      </a:lvl5pPr>
      <a:lvl6pPr marL="3352385" indent="-304763" algn="l" defTabSz="1219049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6pPr>
      <a:lvl7pPr marL="3961909" indent="-304763" algn="l" defTabSz="1219049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7pPr>
      <a:lvl8pPr marL="4571434" indent="-304763" algn="l" defTabSz="1219049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8pPr>
      <a:lvl9pPr marL="5180959" indent="-304763" algn="l" defTabSz="1219049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121904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24" algn="l" defTabSz="121904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049" algn="l" defTabSz="121904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574" algn="l" defTabSz="121904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098" algn="l" defTabSz="121904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622" algn="l" defTabSz="121904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147" algn="l" defTabSz="121904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6672" algn="l" defTabSz="121904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196" algn="l" defTabSz="1219049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4263">
          <p15:clr>
            <a:srgbClr val="C35EA4"/>
          </p15:clr>
        </p15:guide>
        <p15:guide id="4" pos="6985">
          <p15:clr>
            <a:srgbClr val="C35EA4"/>
          </p15:clr>
        </p15:guide>
        <p15:guide id="5" pos="8254">
          <p15:clr>
            <a:srgbClr val="F26B43"/>
          </p15:clr>
        </p15:guide>
        <p15:guide id="6" pos="7166">
          <p15:clr>
            <a:srgbClr val="C35EA4"/>
          </p15:clr>
        </p15:guide>
        <p15:guide id="7" pos="3084">
          <p15:clr>
            <a:srgbClr val="C35EA4"/>
          </p15:clr>
        </p15:guide>
        <p15:guide id="11" pos="635">
          <p15:clr>
            <a:srgbClr val="9FCC3B"/>
          </p15:clr>
        </p15:guide>
        <p15:guide id="13" pos="1723">
          <p15:clr>
            <a:srgbClr val="C35EA4"/>
          </p15:clr>
        </p15:guide>
        <p15:guide id="18" pos="5624">
          <p15:clr>
            <a:srgbClr val="C35EA4"/>
          </p15:clr>
        </p15:guide>
        <p15:guide id="19" pos="5805">
          <p15:clr>
            <a:srgbClr val="C35EA4"/>
          </p15:clr>
        </p15:guide>
        <p15:guide id="24" pos="1542">
          <p15:clr>
            <a:srgbClr val="C35EA4"/>
          </p15:clr>
        </p15:guide>
        <p15:guide id="29" orient="horz" pos="2358">
          <p15:clr>
            <a:srgbClr val="A4A3A4"/>
          </p15:clr>
        </p15:guide>
        <p15:guide id="30" orient="horz" pos="2540">
          <p15:clr>
            <a:srgbClr val="A4A3A4"/>
          </p15:clr>
        </p15:guide>
        <p15:guide id="31" orient="horz" pos="4172">
          <p15:clr>
            <a:srgbClr val="F26B43"/>
          </p15:clr>
        </p15:guide>
        <p15:guide id="35" pos="2903">
          <p15:clr>
            <a:srgbClr val="C35EA4"/>
          </p15:clr>
        </p15:guide>
        <p15:guide id="40" pos="4454">
          <p15:clr>
            <a:srgbClr val="C35EA4"/>
          </p15:clr>
        </p15:guide>
        <p15:guide id="45" orient="horz" pos="181">
          <p15:clr>
            <a:srgbClr val="A4A3A4"/>
          </p15:clr>
        </p15:guide>
        <p15:guide id="47" orient="horz" pos="272">
          <p15:clr>
            <a:srgbClr val="547EBF"/>
          </p15:clr>
        </p15:guide>
        <p15:guide id="48" orient="horz" pos="1088">
          <p15:clr>
            <a:srgbClr val="547EBF"/>
          </p15:clr>
        </p15:guide>
        <p15:guide id="50" pos="1361">
          <p15:clr>
            <a:srgbClr val="9FCC3B"/>
          </p15:clr>
        </p15:guide>
        <p15:guide id="51" pos="1905">
          <p15:clr>
            <a:srgbClr val="9FCC3B"/>
          </p15:clr>
        </p15:guide>
        <p15:guide id="52" pos="2721">
          <p15:clr>
            <a:srgbClr val="9FCC3B"/>
          </p15:clr>
        </p15:guide>
        <p15:guide id="53" pos="3265">
          <p15:clr>
            <a:srgbClr val="9FCC3B"/>
          </p15:clr>
        </p15:guide>
        <p15:guide id="57" pos="454">
          <p15:clr>
            <a:srgbClr val="F26B43"/>
          </p15:clr>
        </p15:guide>
        <p15:guide id="58" pos="8073">
          <p15:clr>
            <a:srgbClr val="9FCC3B"/>
          </p15:clr>
        </p15:guide>
        <p15:guide id="59" pos="4082">
          <p15:clr>
            <a:srgbClr val="9FCC3B"/>
          </p15:clr>
        </p15:guide>
        <p15:guide id="61" pos="5987">
          <p15:clr>
            <a:srgbClr val="9FCC3B"/>
          </p15:clr>
        </p15:guide>
        <p15:guide id="62" pos="6803">
          <p15:clr>
            <a:srgbClr val="9FCC3B"/>
          </p15:clr>
        </p15:guide>
        <p15:guide id="63" pos="7347">
          <p15:clr>
            <a:srgbClr val="9FCC3B"/>
          </p15:clr>
        </p15:guide>
        <p15:guide id="65" orient="horz" pos="4626">
          <p15:clr>
            <a:srgbClr val="A4A3A4"/>
          </p15:clr>
        </p15:guide>
        <p15:guide id="66" pos="4808">
          <p15:clr>
            <a:srgbClr val="A4A3A4"/>
          </p15:clr>
        </p15:guide>
        <p15:guide id="67" pos="5080">
          <p15:clr>
            <a:srgbClr val="A4A3A4"/>
          </p15:clr>
        </p15:guide>
        <p15:guide id="68" pos="5443">
          <p15:clr>
            <a:srgbClr val="9FCC3B"/>
          </p15:clr>
        </p15:guide>
        <p15:guide id="69" orient="horz" pos="453">
          <p15:clr>
            <a:srgbClr val="F26B43"/>
          </p15:clr>
        </p15:guide>
        <p15:guide id="70" orient="horz" pos="4445">
          <p15:clr>
            <a:srgbClr val="F26B43"/>
          </p15:clr>
        </p15:guide>
        <p15:guide id="71" pos="4626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MbWJJtqwzQg" TargetMode="External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1154155-E7A7-B375-CC5B-AD31C0F04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644" y="765987"/>
            <a:ext cx="3174007" cy="678877"/>
          </a:xfrm>
        </p:spPr>
        <p:txBody>
          <a:bodyPr wrap="square" anchor="t">
            <a:normAutofit/>
          </a:bodyPr>
          <a:lstStyle/>
          <a:p>
            <a:r>
              <a:rPr lang="nl-NL" dirty="0"/>
              <a:t>Welkom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1864C20D-3295-D2F7-9DFD-F27DBFFB179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5642" y="1269948"/>
            <a:ext cx="5079533" cy="4318104"/>
          </a:xfrm>
        </p:spPr>
        <p:txBody>
          <a:bodyPr/>
          <a:lstStyle/>
          <a:p>
            <a:br>
              <a:rPr lang="en-US" dirty="0"/>
            </a:br>
            <a:r>
              <a:rPr lang="en-US" sz="1800" i="1" dirty="0"/>
              <a:t>Instagram, TikTok, Snapchat… </a:t>
            </a:r>
          </a:p>
          <a:p>
            <a:br>
              <a:rPr lang="en-US" sz="1800" i="1" dirty="0"/>
            </a:br>
            <a:r>
              <a:rPr lang="en-US" sz="1800" i="1" dirty="0"/>
              <a:t>We </a:t>
            </a:r>
            <a:r>
              <a:rPr lang="en-US" sz="1800" i="1" dirty="0" err="1"/>
              <a:t>gebruiken</a:t>
            </a:r>
            <a:r>
              <a:rPr lang="en-US" sz="1800" i="1" dirty="0"/>
              <a:t> het </a:t>
            </a:r>
            <a:r>
              <a:rPr lang="en-US" sz="1800" i="1" dirty="0" err="1"/>
              <a:t>allemaal</a:t>
            </a:r>
            <a:r>
              <a:rPr lang="en-US" sz="1800" i="1" dirty="0"/>
              <a:t>…. </a:t>
            </a:r>
            <a:br>
              <a:rPr lang="en-US" sz="1800" i="1" dirty="0"/>
            </a:br>
            <a:r>
              <a:rPr lang="en-US" sz="1800" i="1" dirty="0"/>
              <a:t>Maar hoe </a:t>
            </a:r>
            <a:r>
              <a:rPr lang="en-US" sz="1800" i="1" dirty="0" err="1"/>
              <a:t>gaan</a:t>
            </a:r>
            <a:r>
              <a:rPr lang="en-US" sz="1800" i="1" dirty="0"/>
              <a:t> we er mee om?</a:t>
            </a:r>
          </a:p>
        </p:txBody>
      </p:sp>
      <p:pic>
        <p:nvPicPr>
          <p:cNvPr id="10" name="Afbeelding 9">
            <a:extLst>
              <a:ext uri="{FF2B5EF4-FFF2-40B4-BE49-F238E27FC236}">
                <a16:creationId xmlns:a16="http://schemas.microsoft.com/office/drawing/2014/main" id="{5C466CDE-FECA-7459-B8CE-5F5003EB7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3819" y="-52480"/>
            <a:ext cx="5183939" cy="691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78890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42F6CA6-79F4-A668-6A8E-8BCE49988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644" y="765987"/>
            <a:ext cx="3790052" cy="724485"/>
          </a:xfrm>
        </p:spPr>
        <p:txBody>
          <a:bodyPr wrap="square" anchor="t">
            <a:normAutofit/>
          </a:bodyPr>
          <a:lstStyle/>
          <a:p>
            <a:r>
              <a:rPr lang="nl-NL" sz="2800" dirty="0"/>
              <a:t>Even voorstellen</a:t>
            </a:r>
          </a:p>
        </p:txBody>
      </p:sp>
      <p:pic>
        <p:nvPicPr>
          <p:cNvPr id="6" name="Tijdelijke aanduiding voor afbeelding 5">
            <a:extLst>
              <a:ext uri="{FF2B5EF4-FFF2-40B4-BE49-F238E27FC236}">
                <a16:creationId xmlns:a16="http://schemas.microsoft.com/office/drawing/2014/main" id="{7DBDFFFC-8EAA-6DA2-3685-388AB1D2D4BF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43" r="12850" b="-1"/>
          <a:stretch>
            <a:fillRect/>
          </a:stretch>
        </p:blipFill>
        <p:spPr>
          <a:xfrm>
            <a:off x="4063767" y="10"/>
            <a:ext cx="8127533" cy="6857990"/>
          </a:xfrm>
          <a:prstGeom prst="rect">
            <a:avLst/>
          </a:prstGeom>
          <a:noFill/>
        </p:spPr>
      </p:pic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6A1D0278-6FD1-6AFE-7476-F0765DD4F63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51594" y="1269948"/>
            <a:ext cx="3698614" cy="4318104"/>
          </a:xfrm>
        </p:spPr>
        <p:txBody>
          <a:bodyPr>
            <a:normAutofit/>
          </a:bodyPr>
          <a:lstStyle/>
          <a:p>
            <a:pPr marL="457200" indent="-457200">
              <a:lnSpc>
                <a:spcPct val="90000"/>
              </a:lnSpc>
              <a:buFontTx/>
              <a:buChar char="-"/>
            </a:pPr>
            <a:r>
              <a:rPr lang="nl-NL" sz="2000" i="1" dirty="0"/>
              <a:t>Maureen Wildvank</a:t>
            </a:r>
          </a:p>
          <a:p>
            <a:pPr marL="457200" indent="-457200">
              <a:lnSpc>
                <a:spcPct val="90000"/>
              </a:lnSpc>
              <a:buFontTx/>
              <a:buChar char="-"/>
            </a:pPr>
            <a:r>
              <a:rPr lang="nl-NL" sz="2000" i="1" dirty="0"/>
              <a:t>Zorg &amp; Veiligheid jeugd</a:t>
            </a:r>
          </a:p>
          <a:p>
            <a:pPr>
              <a:lnSpc>
                <a:spcPct val="90000"/>
              </a:lnSpc>
            </a:pPr>
            <a:r>
              <a:rPr lang="nl-NL" sz="2000" i="1" dirty="0"/>
              <a:t>-      Gooi en Vechtstreek-Noord</a:t>
            </a:r>
          </a:p>
        </p:txBody>
      </p:sp>
    </p:spTree>
    <p:extLst>
      <p:ext uri="{BB962C8B-B14F-4D97-AF65-F5344CB8AC3E}">
        <p14:creationId xmlns:p14="http://schemas.microsoft.com/office/powerpoint/2010/main" val="12162720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B2B2B1B-8325-022D-3AD5-08CA18EA4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644" y="765987"/>
            <a:ext cx="5234804" cy="575809"/>
          </a:xfrm>
        </p:spPr>
        <p:txBody>
          <a:bodyPr/>
          <a:lstStyle/>
          <a:p>
            <a:r>
              <a:rPr lang="nl-NL" sz="4000" dirty="0"/>
              <a:t>Even voorstellen</a:t>
            </a:r>
          </a:p>
        </p:txBody>
      </p:sp>
      <p:pic>
        <p:nvPicPr>
          <p:cNvPr id="6" name="Tijdelijke aanduiding voor afbeelding 5">
            <a:extLst>
              <a:ext uri="{FF2B5EF4-FFF2-40B4-BE49-F238E27FC236}">
                <a16:creationId xmlns:a16="http://schemas.microsoft.com/office/drawing/2014/main" id="{A941AD34-BE06-2D96-2376-A522F8C81238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rcRect l="6036" r="6036"/>
          <a:stretch/>
        </p:blipFill>
        <p:spPr>
          <a:prstGeom prst="rect">
            <a:avLst/>
          </a:prstGeom>
          <a:solidFill>
            <a:srgbClr val="EDEFEF"/>
          </a:solidFill>
        </p:spPr>
      </p:pic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ED74322-1767-BABF-C93B-5EA560812D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nl-NL" sz="2800" i="1" dirty="0"/>
              <a:t>Wesley Out</a:t>
            </a:r>
          </a:p>
          <a:p>
            <a:r>
              <a:rPr lang="nl-NL" sz="2800" i="1" dirty="0"/>
              <a:t>Wijkagent jeugd</a:t>
            </a:r>
          </a:p>
          <a:p>
            <a:r>
              <a:rPr lang="nl-NL" sz="2800" i="1" dirty="0"/>
              <a:t>Gooi en Vechtstreek-Noord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847602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>
            <a:extLst>
              <a:ext uri="{FF2B5EF4-FFF2-40B4-BE49-F238E27FC236}">
                <a16:creationId xmlns:a16="http://schemas.microsoft.com/office/drawing/2014/main" id="{43251A55-787E-63E3-68B7-37E7CBD022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58337"/>
          <a:stretch>
            <a:fillRect/>
          </a:stretch>
        </p:blipFill>
        <p:spPr>
          <a:xfrm>
            <a:off x="7112466" y="10"/>
            <a:ext cx="5079532" cy="6857990"/>
          </a:xfrm>
          <a:prstGeom prst="rect">
            <a:avLst/>
          </a:prstGeom>
          <a:noFill/>
        </p:spPr>
      </p:pic>
      <p:pic>
        <p:nvPicPr>
          <p:cNvPr id="9" name="Afbeelding 8">
            <a:extLst>
              <a:ext uri="{FF2B5EF4-FFF2-40B4-BE49-F238E27FC236}">
                <a16:creationId xmlns:a16="http://schemas.microsoft.com/office/drawing/2014/main" id="{12678237-699A-0762-EA33-9946CAECFDB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37482" y="3363541"/>
            <a:ext cx="2258518" cy="2230287"/>
          </a:xfrm>
          <a:prstGeom prst="rect">
            <a:avLst/>
          </a:prstGeom>
        </p:spPr>
      </p:pic>
      <p:pic>
        <p:nvPicPr>
          <p:cNvPr id="13" name="Afbeelding 12">
            <a:extLst>
              <a:ext uri="{FF2B5EF4-FFF2-40B4-BE49-F238E27FC236}">
                <a16:creationId xmlns:a16="http://schemas.microsoft.com/office/drawing/2014/main" id="{83CAC531-FDE2-FF91-D2B3-307E13C29B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30875" y="462552"/>
            <a:ext cx="2258518" cy="2222090"/>
          </a:xfrm>
          <a:prstGeom prst="rect">
            <a:avLst/>
          </a:prstGeom>
        </p:spPr>
      </p:pic>
      <p:pic>
        <p:nvPicPr>
          <p:cNvPr id="15" name="Afbeelding 14">
            <a:extLst>
              <a:ext uri="{FF2B5EF4-FFF2-40B4-BE49-F238E27FC236}">
                <a16:creationId xmlns:a16="http://schemas.microsoft.com/office/drawing/2014/main" id="{F9DA9439-8EAE-9E84-412E-D30D19886C3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130" y="462552"/>
            <a:ext cx="2241755" cy="2222090"/>
          </a:xfrm>
          <a:prstGeom prst="rect">
            <a:avLst/>
          </a:prstGeom>
        </p:spPr>
      </p:pic>
      <p:pic>
        <p:nvPicPr>
          <p:cNvPr id="17" name="Afbeelding 16">
            <a:extLst>
              <a:ext uri="{FF2B5EF4-FFF2-40B4-BE49-F238E27FC236}">
                <a16:creationId xmlns:a16="http://schemas.microsoft.com/office/drawing/2014/main" id="{438E55C4-BE25-F2F9-945C-E52FE5162B0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4130" y="3363541"/>
            <a:ext cx="2241755" cy="2224511"/>
          </a:xfrm>
          <a:prstGeom prst="rect">
            <a:avLst/>
          </a:prstGeom>
        </p:spPr>
      </p:pic>
      <p:sp>
        <p:nvSpPr>
          <p:cNvPr id="18" name="Tekstvak 17">
            <a:extLst>
              <a:ext uri="{FF2B5EF4-FFF2-40B4-BE49-F238E27FC236}">
                <a16:creationId xmlns:a16="http://schemas.microsoft.com/office/drawing/2014/main" id="{374C0F76-ACB6-3D37-A80B-27C344FAA2FB}"/>
              </a:ext>
            </a:extLst>
          </p:cNvPr>
          <p:cNvSpPr txBox="1"/>
          <p:nvPr/>
        </p:nvSpPr>
        <p:spPr bwMode="auto">
          <a:xfrm>
            <a:off x="534130" y="2862769"/>
            <a:ext cx="1751870" cy="184666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marL="0" indent="0" eaLnBrk="1" hangingPunct="1">
              <a:spcBef>
                <a:spcPct val="50000"/>
              </a:spcBef>
            </a:pPr>
            <a:r>
              <a:rPr lang="nl-NL" sz="1200" b="0" dirty="0">
                <a:solidFill>
                  <a:schemeClr val="tx2"/>
                </a:solidFill>
                <a:latin typeface="Politie Text" panose="020B0503050000000003" pitchFamily="34" charset="0"/>
              </a:rPr>
              <a:t>Tiktok</a:t>
            </a:r>
          </a:p>
        </p:txBody>
      </p:sp>
      <p:sp>
        <p:nvSpPr>
          <p:cNvPr id="19" name="Tekstvak 18">
            <a:extLst>
              <a:ext uri="{FF2B5EF4-FFF2-40B4-BE49-F238E27FC236}">
                <a16:creationId xmlns:a16="http://schemas.microsoft.com/office/drawing/2014/main" id="{12487211-2C27-DE68-04CB-E9A6048EEAD8}"/>
              </a:ext>
            </a:extLst>
          </p:cNvPr>
          <p:cNvSpPr txBox="1"/>
          <p:nvPr/>
        </p:nvSpPr>
        <p:spPr bwMode="auto">
          <a:xfrm>
            <a:off x="3887703" y="2869824"/>
            <a:ext cx="1623060" cy="184666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marL="0" indent="0" eaLnBrk="1" hangingPunct="1">
              <a:spcBef>
                <a:spcPct val="50000"/>
              </a:spcBef>
            </a:pPr>
            <a:r>
              <a:rPr lang="nl-NL" sz="1200" b="0" dirty="0">
                <a:solidFill>
                  <a:schemeClr val="tx2"/>
                </a:solidFill>
                <a:latin typeface="Politie Text" panose="020B0503050000000003" pitchFamily="34" charset="0"/>
              </a:rPr>
              <a:t>Instagram</a:t>
            </a:r>
          </a:p>
        </p:txBody>
      </p:sp>
      <p:sp>
        <p:nvSpPr>
          <p:cNvPr id="20" name="Tekstvak 19">
            <a:extLst>
              <a:ext uri="{FF2B5EF4-FFF2-40B4-BE49-F238E27FC236}">
                <a16:creationId xmlns:a16="http://schemas.microsoft.com/office/drawing/2014/main" id="{361E4CFE-0DB4-5FF8-217A-7B8EC157151F}"/>
              </a:ext>
            </a:extLst>
          </p:cNvPr>
          <p:cNvSpPr txBox="1"/>
          <p:nvPr/>
        </p:nvSpPr>
        <p:spPr bwMode="auto">
          <a:xfrm>
            <a:off x="534129" y="5856089"/>
            <a:ext cx="2241755" cy="184666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marL="0" indent="0" eaLnBrk="1" hangingPunct="1">
              <a:spcBef>
                <a:spcPct val="50000"/>
              </a:spcBef>
            </a:pPr>
            <a:r>
              <a:rPr lang="nl-NL" sz="1200" b="0" dirty="0" err="1">
                <a:solidFill>
                  <a:schemeClr val="tx2"/>
                </a:solidFill>
                <a:latin typeface="Politie Text" panose="020B0503050000000003" pitchFamily="34" charset="0"/>
              </a:rPr>
              <a:t>Discord</a:t>
            </a:r>
            <a:endParaRPr lang="nl-NL" sz="1200" b="0" dirty="0">
              <a:solidFill>
                <a:schemeClr val="tx2"/>
              </a:solidFill>
              <a:latin typeface="Politie Text" panose="020B0503050000000003" pitchFamily="34" charset="0"/>
            </a:endParaRPr>
          </a:p>
        </p:txBody>
      </p:sp>
      <p:sp>
        <p:nvSpPr>
          <p:cNvPr id="21" name="Tekstvak 20">
            <a:extLst>
              <a:ext uri="{FF2B5EF4-FFF2-40B4-BE49-F238E27FC236}">
                <a16:creationId xmlns:a16="http://schemas.microsoft.com/office/drawing/2014/main" id="{48BE5CD4-BC18-4559-2CE1-B0B19EBB64E6}"/>
              </a:ext>
            </a:extLst>
          </p:cNvPr>
          <p:cNvSpPr txBox="1"/>
          <p:nvPr/>
        </p:nvSpPr>
        <p:spPr bwMode="auto">
          <a:xfrm>
            <a:off x="3887703" y="5814119"/>
            <a:ext cx="2009855" cy="184666"/>
          </a:xfrm>
          <a:prstGeom prst="rect">
            <a:avLst/>
          </a:prstGeom>
          <a:solidFill>
            <a:schemeClr val="bg1"/>
          </a:solidFill>
          <a:ln w="12700">
            <a:noFill/>
            <a:miter lim="800000"/>
            <a:headEnd/>
            <a:tailEnd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marL="0" indent="0" eaLnBrk="1" hangingPunct="1">
              <a:spcBef>
                <a:spcPct val="50000"/>
              </a:spcBef>
            </a:pPr>
            <a:r>
              <a:rPr lang="nl-NL" sz="1200" b="0" dirty="0">
                <a:solidFill>
                  <a:schemeClr val="tx2"/>
                </a:solidFill>
                <a:latin typeface="Politie Text" panose="020B0503050000000003" pitchFamily="34" charset="0"/>
              </a:rPr>
              <a:t>Snapchat</a:t>
            </a:r>
          </a:p>
        </p:txBody>
      </p:sp>
    </p:spTree>
    <p:extLst>
      <p:ext uri="{BB962C8B-B14F-4D97-AF65-F5344CB8AC3E}">
        <p14:creationId xmlns:p14="http://schemas.microsoft.com/office/powerpoint/2010/main" val="5435158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A3C5502-0686-A9B6-37EB-9CAD88531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Gevaren </a:t>
            </a:r>
            <a:r>
              <a:rPr lang="nl-NL" dirty="0" err="1"/>
              <a:t>Social</a:t>
            </a:r>
            <a:r>
              <a:rPr lang="nl-NL" dirty="0"/>
              <a:t> media	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259695E5-1C7F-643A-AE2C-B228456C1F7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5641" y="1142688"/>
            <a:ext cx="10108558" cy="3332086"/>
          </a:xfrm>
        </p:spPr>
        <p:txBody>
          <a:bodyPr/>
          <a:lstStyle/>
          <a:p>
            <a:pPr lvl="0"/>
            <a:r>
              <a:rPr lang="nl-NL" sz="2000" b="1" dirty="0">
                <a:effectLst/>
              </a:rPr>
              <a:t>TikTok:</a:t>
            </a:r>
            <a:r>
              <a:rPr lang="nl-NL" sz="2000" dirty="0">
                <a:effectLst/>
              </a:rPr>
              <a:t> </a:t>
            </a:r>
            <a:br>
              <a:rPr lang="nl-NL" sz="2000" dirty="0">
                <a:effectLst/>
              </a:rPr>
            </a:br>
            <a:r>
              <a:rPr lang="nl-NL" sz="2000" dirty="0">
                <a:effectLst/>
              </a:rPr>
              <a:t>Verslavende filmpjes, nepnieuws, schadelijke </a:t>
            </a:r>
            <a:r>
              <a:rPr lang="nl-NL" sz="2000" dirty="0" err="1">
                <a:effectLst/>
              </a:rPr>
              <a:t>challenges</a:t>
            </a:r>
            <a:r>
              <a:rPr lang="nl-NL" sz="2000" dirty="0">
                <a:effectLst/>
              </a:rPr>
              <a:t> en onzekerheid door vergelijken met anderen.</a:t>
            </a:r>
            <a:br>
              <a:rPr lang="nl-NL" sz="2000" dirty="0">
                <a:effectLst/>
              </a:rPr>
            </a:br>
            <a:endParaRPr lang="nl-NL" sz="2000" dirty="0">
              <a:effectLst/>
            </a:endParaRPr>
          </a:p>
          <a:p>
            <a:pPr lvl="0"/>
            <a:r>
              <a:rPr lang="nl-NL" sz="2000" b="1" dirty="0">
                <a:effectLst/>
              </a:rPr>
              <a:t>Snapchat:</a:t>
            </a:r>
            <a:r>
              <a:rPr lang="nl-NL" sz="2000" dirty="0">
                <a:effectLst/>
              </a:rPr>
              <a:t> </a:t>
            </a:r>
            <a:br>
              <a:rPr lang="nl-NL" sz="2000" dirty="0">
                <a:effectLst/>
              </a:rPr>
            </a:br>
            <a:r>
              <a:rPr lang="nl-NL" sz="2000" dirty="0">
                <a:effectLst/>
              </a:rPr>
              <a:t>Cyberpesten, ongewenste screenshots, locatie delen en contact met onbekenden.</a:t>
            </a:r>
            <a:br>
              <a:rPr lang="nl-NL" sz="2000" dirty="0">
                <a:effectLst/>
              </a:rPr>
            </a:br>
            <a:endParaRPr lang="nl-NL" sz="2000" dirty="0">
              <a:effectLst/>
            </a:endParaRPr>
          </a:p>
          <a:p>
            <a:pPr lvl="0"/>
            <a:r>
              <a:rPr lang="nl-NL" sz="2000" b="1" dirty="0">
                <a:effectLst/>
              </a:rPr>
              <a:t>Instagram: </a:t>
            </a:r>
            <a:br>
              <a:rPr lang="nl-NL" sz="2000" dirty="0">
                <a:effectLst/>
              </a:rPr>
            </a:br>
            <a:r>
              <a:rPr lang="nl-NL" sz="2000" dirty="0">
                <a:effectLst/>
              </a:rPr>
              <a:t>Onzekerheid over uiterlijk, cyberpesten en nepaccounts.</a:t>
            </a:r>
            <a:br>
              <a:rPr lang="nl-NL" sz="2000" dirty="0">
                <a:effectLst/>
              </a:rPr>
            </a:br>
            <a:endParaRPr lang="nl-NL" sz="2000" dirty="0">
              <a:effectLst/>
            </a:endParaRPr>
          </a:p>
          <a:p>
            <a:pPr lvl="0"/>
            <a:r>
              <a:rPr lang="nl-NL" sz="2000" b="1" dirty="0" err="1">
                <a:effectLst/>
              </a:rPr>
              <a:t>Discord</a:t>
            </a:r>
            <a:r>
              <a:rPr lang="nl-NL" sz="2000" b="1" dirty="0">
                <a:effectLst/>
              </a:rPr>
              <a:t>: </a:t>
            </a:r>
            <a:br>
              <a:rPr lang="nl-NL" sz="2000" dirty="0">
                <a:effectLst/>
              </a:rPr>
            </a:br>
            <a:r>
              <a:rPr lang="nl-NL" sz="2000" dirty="0">
                <a:effectLst/>
              </a:rPr>
              <a:t>Contact met vreemden, online grooming, cyberpesten en blootstelling aan ongepaste inhoud.</a:t>
            </a:r>
          </a:p>
          <a:p>
            <a:pPr marL="0" indent="0">
              <a:buNone/>
            </a:pP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69264729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2AC8556-B295-9587-60CC-DF2CE17BE9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9651" y="2158921"/>
            <a:ext cx="5715175" cy="879520"/>
          </a:xfrm>
        </p:spPr>
        <p:txBody>
          <a:bodyPr wrap="square" anchor="b">
            <a:normAutofit/>
          </a:bodyPr>
          <a:lstStyle/>
          <a:p>
            <a:r>
              <a:rPr lang="nl-NL"/>
              <a:t>Sextortion</a:t>
            </a:r>
          </a:p>
        </p:txBody>
      </p:sp>
      <p:sp>
        <p:nvSpPr>
          <p:cNvPr id="4" name="Tijdelijke aanduiding voor tekst 3">
            <a:extLst>
              <a:ext uri="{FF2B5EF4-FFF2-40B4-BE49-F238E27FC236}">
                <a16:creationId xmlns:a16="http://schemas.microsoft.com/office/drawing/2014/main" id="{28B83634-01B1-47B1-88E2-035E3C05C0D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809651" y="3204509"/>
            <a:ext cx="5715176" cy="3047520"/>
          </a:xfr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nl-NL" sz="2000" i="1" dirty="0"/>
              <a:t>De meeste online contacten zijn gewoon normaal.</a:t>
            </a:r>
            <a:br>
              <a:rPr lang="nl-NL" sz="2000" i="1" dirty="0"/>
            </a:br>
            <a:r>
              <a:rPr lang="nl-NL" sz="2000" i="1" dirty="0"/>
              <a:t>Maar sommige mensen gebruiken </a:t>
            </a:r>
            <a:r>
              <a:rPr lang="nl-NL" sz="2000" i="1" dirty="0" err="1"/>
              <a:t>social</a:t>
            </a:r>
            <a:r>
              <a:rPr lang="nl-NL" sz="2000" i="1" dirty="0"/>
              <a:t> media expres om jongeren te manipuleren, onder druk te zetten of af te persen. </a:t>
            </a:r>
          </a:p>
          <a:p>
            <a:pPr>
              <a:lnSpc>
                <a:spcPct val="100000"/>
              </a:lnSpc>
            </a:pPr>
            <a:r>
              <a:rPr lang="nl-NL" sz="2000" i="1" dirty="0"/>
              <a:t>Dat noemen we sextortion.</a:t>
            </a:r>
          </a:p>
          <a:p>
            <a:pPr>
              <a:lnSpc>
                <a:spcPct val="100000"/>
              </a:lnSpc>
            </a:pPr>
            <a:endParaRPr lang="nl-NL" sz="2000" dirty="0">
              <a:hlinkClick r:id="rId2"/>
            </a:endParaRPr>
          </a:p>
          <a:p>
            <a:pPr>
              <a:lnSpc>
                <a:spcPct val="100000"/>
              </a:lnSpc>
            </a:pPr>
            <a:r>
              <a:rPr lang="nl-NL" sz="2000" dirty="0">
                <a:hlinkClick r:id="rId2"/>
              </a:rPr>
              <a:t>https://www.youtube.com/watch?v=MbWJJtqwzQg</a:t>
            </a:r>
            <a:endParaRPr lang="nl-NL" sz="2000" dirty="0"/>
          </a:p>
          <a:p>
            <a:pPr>
              <a:lnSpc>
                <a:spcPct val="100000"/>
              </a:lnSpc>
            </a:pP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8778589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Tijdelijke aanduiding voor afbeelding 5">
            <a:extLst>
              <a:ext uri="{FF2B5EF4-FFF2-40B4-BE49-F238E27FC236}">
                <a16:creationId xmlns:a16="http://schemas.microsoft.com/office/drawing/2014/main" id="{FA614CC9-0C27-C412-1F81-359F12EF4CA6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/>
          <a:stretch/>
        </p:blipFill>
        <p:spPr>
          <a:xfrm>
            <a:off x="4063767" y="1519030"/>
            <a:ext cx="8127533" cy="3819939"/>
          </a:xfrm>
          <a:prstGeom prst="rect">
            <a:avLst/>
          </a:prstGeom>
          <a:noFill/>
        </p:spPr>
      </p:pic>
      <p:sp>
        <p:nvSpPr>
          <p:cNvPr id="30" name="Text Placeholder 3">
            <a:extLst>
              <a:ext uri="{FF2B5EF4-FFF2-40B4-BE49-F238E27FC236}">
                <a16:creationId xmlns:a16="http://schemas.microsoft.com/office/drawing/2014/main" id="{50D22D1D-075C-3DE8-3236-24CBED3F43A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5642" y="1269948"/>
            <a:ext cx="3174009" cy="4318104"/>
          </a:xfrm>
        </p:spPr>
        <p:txBody>
          <a:bodyPr/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nl-NL" altLang="nl-NL" sz="1100" dirty="0">
                <a:effectLst/>
                <a:latin typeface="Arial" panose="020B0604020202020204" pitchFamily="34" charset="0"/>
              </a:rPr>
              <a:t>Afpersen is verboden</a:t>
            </a:r>
            <a:br>
              <a:rPr lang="nl-NL" altLang="nl-NL" sz="1100" b="0" dirty="0">
                <a:effectLst/>
                <a:latin typeface="Arial" panose="020B0604020202020204" pitchFamily="34" charset="0"/>
              </a:rPr>
            </a:br>
            <a:r>
              <a:rPr lang="nl-NL" altLang="nl-NL" sz="1100" b="0" dirty="0">
                <a:effectLst/>
                <a:latin typeface="Arial" panose="020B0604020202020204" pitchFamily="34" charset="0"/>
              </a:rPr>
              <a:t>Dreigen om naaktfoto’s te verspreiden of geld te eisen kan iemand gevangenisstraf of een boete opleveren. </a:t>
            </a:r>
            <a:r>
              <a:rPr lang="nl-NL" altLang="nl-NL" sz="1100" b="0" i="1" dirty="0">
                <a:effectLst/>
                <a:latin typeface="Arial" panose="020B0604020202020204" pitchFamily="34" charset="0"/>
              </a:rPr>
              <a:t>(Artikel 317 Sr)</a:t>
            </a:r>
            <a:r>
              <a:rPr lang="nl-NL" altLang="nl-NL" sz="1100" b="0" dirty="0">
                <a:effectLst/>
                <a:latin typeface="Arial" panose="020B0604020202020204" pitchFamily="34" charset="0"/>
              </a:rPr>
              <a:t> </a:t>
            </a:r>
            <a:br>
              <a:rPr lang="nl-NL" altLang="nl-NL" sz="1100" b="0" dirty="0">
                <a:effectLst/>
                <a:latin typeface="Arial" panose="020B0604020202020204" pitchFamily="34" charset="0"/>
              </a:rPr>
            </a:br>
            <a:endParaRPr lang="nl-NL" altLang="nl-NL" sz="1100" b="0" dirty="0">
              <a:effectLst/>
              <a:latin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nl-NL" altLang="nl-NL" sz="1100" dirty="0">
                <a:effectLst/>
                <a:latin typeface="Arial" panose="020B0604020202020204" pitchFamily="34" charset="0"/>
              </a:rPr>
              <a:t>Kinderporno is verboden</a:t>
            </a:r>
            <a:br>
              <a:rPr lang="nl-NL" altLang="nl-NL" sz="1100" b="0" dirty="0">
                <a:effectLst/>
                <a:latin typeface="Arial" panose="020B0604020202020204" pitchFamily="34" charset="0"/>
              </a:rPr>
            </a:br>
            <a:r>
              <a:rPr lang="nl-NL" altLang="nl-NL" sz="1100" b="0" dirty="0">
                <a:effectLst/>
                <a:latin typeface="Arial" panose="020B0604020202020204" pitchFamily="34" charset="0"/>
              </a:rPr>
              <a:t>Foto’s of filmpjes van seksueel getinte minderjarigen maken, verspreiden of bewaren = strafbaar. </a:t>
            </a:r>
            <a:r>
              <a:rPr lang="nl-NL" altLang="nl-NL" sz="1100" b="0" i="1" dirty="0">
                <a:effectLst/>
                <a:latin typeface="Arial" panose="020B0604020202020204" pitchFamily="34" charset="0"/>
              </a:rPr>
              <a:t>(Artikel 240b Sr)</a:t>
            </a:r>
            <a:r>
              <a:rPr lang="nl-NL" altLang="nl-NL" sz="1100" b="0" dirty="0">
                <a:effectLst/>
                <a:latin typeface="Arial" panose="020B0604020202020204" pitchFamily="34" charset="0"/>
              </a:rPr>
              <a:t> </a:t>
            </a:r>
            <a:br>
              <a:rPr lang="nl-NL" altLang="nl-NL" sz="1100" b="0" dirty="0">
                <a:effectLst/>
                <a:latin typeface="Arial" panose="020B0604020202020204" pitchFamily="34" charset="0"/>
              </a:rPr>
            </a:br>
            <a:endParaRPr lang="nl-NL" altLang="nl-NL" sz="1100" b="0" dirty="0">
              <a:effectLst/>
              <a:latin typeface="Arial" panose="020B0604020202020204" pitchFamily="34" charset="0"/>
            </a:endParaRPr>
          </a:p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nl-NL" altLang="nl-NL" sz="1100" dirty="0">
                <a:effectLst/>
                <a:latin typeface="Arial" panose="020B0604020202020204" pitchFamily="34" charset="0"/>
              </a:rPr>
              <a:t>Privacy schenden kan strafbaar zijn</a:t>
            </a:r>
            <a:br>
              <a:rPr lang="nl-NL" altLang="nl-NL" sz="1100" b="0" dirty="0">
                <a:effectLst/>
                <a:latin typeface="Arial" panose="020B0604020202020204" pitchFamily="34" charset="0"/>
              </a:rPr>
            </a:br>
            <a:r>
              <a:rPr lang="nl-NL" altLang="nl-NL" sz="1100" b="0" dirty="0">
                <a:effectLst/>
                <a:latin typeface="Arial" panose="020B0604020202020204" pitchFamily="34" charset="0"/>
              </a:rPr>
              <a:t>Beelden of berichten zonder toestemming verspreiden = strafbaar. </a:t>
            </a:r>
            <a:r>
              <a:rPr lang="nl-NL" altLang="nl-NL" sz="1100" b="0" i="1" dirty="0">
                <a:effectLst/>
                <a:latin typeface="Arial" panose="020B0604020202020204" pitchFamily="34" charset="0"/>
              </a:rPr>
              <a:t>(Artikel 139c Sr)</a:t>
            </a:r>
            <a:r>
              <a:rPr lang="nl-NL" altLang="nl-NL" sz="1100" b="0" dirty="0">
                <a:effectLst/>
                <a:latin typeface="Arial" panose="020B0604020202020204" pitchFamily="34" charset="0"/>
              </a:rPr>
              <a:t> </a:t>
            </a:r>
          </a:p>
          <a:p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370188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11FA874E-03A0-CA61-3FFC-2E12E5AA9B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643" y="634829"/>
            <a:ext cx="10920716" cy="999002"/>
          </a:xfrm>
        </p:spPr>
        <p:txBody>
          <a:bodyPr/>
          <a:lstStyle/>
          <a:p>
            <a:r>
              <a:rPr lang="nl-NL" dirty="0">
                <a:effectLst/>
              </a:rPr>
              <a:t>Waar moeten trainers op letten</a:t>
            </a:r>
            <a:br>
              <a:rPr lang="nl-NL" dirty="0">
                <a:effectLst/>
              </a:rPr>
            </a:br>
            <a:endParaRPr lang="en-US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A5523915-DECC-3F15-09CA-059A21977C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5642" y="1523378"/>
            <a:ext cx="10920717" cy="4318103"/>
          </a:xfrm>
        </p:spPr>
        <p:txBody>
          <a:bodyPr/>
          <a:lstStyle/>
          <a:p>
            <a:pPr lvl="0"/>
            <a:r>
              <a:rPr lang="nl-NL" b="1" i="1" dirty="0">
                <a:effectLst/>
              </a:rPr>
              <a:t>Privacy:</a:t>
            </a:r>
            <a:r>
              <a:rPr lang="nl-NL" i="1" dirty="0">
                <a:effectLst/>
              </a:rPr>
              <a:t> Worden foto's en video's van spelers gedeeld zonder toestemming?</a:t>
            </a:r>
            <a:br>
              <a:rPr lang="nl-NL" i="1" dirty="0">
                <a:effectLst/>
              </a:rPr>
            </a:br>
            <a:endParaRPr lang="nl-NL" i="1" dirty="0">
              <a:effectLst/>
            </a:endParaRPr>
          </a:p>
          <a:p>
            <a:pPr lvl="0"/>
            <a:r>
              <a:rPr lang="nl-NL" b="1" i="1" dirty="0">
                <a:effectLst/>
              </a:rPr>
              <a:t>Cyberpesten:</a:t>
            </a:r>
            <a:r>
              <a:rPr lang="nl-NL" i="1" dirty="0">
                <a:effectLst/>
              </a:rPr>
              <a:t> Worden spelers online uitgelachen, bedreigd of buitengesloten?</a:t>
            </a:r>
            <a:br>
              <a:rPr lang="nl-NL" i="1" dirty="0">
                <a:effectLst/>
              </a:rPr>
            </a:br>
            <a:endParaRPr lang="nl-NL" i="1" dirty="0">
              <a:effectLst/>
            </a:endParaRPr>
          </a:p>
          <a:p>
            <a:pPr lvl="0"/>
            <a:r>
              <a:rPr lang="nl-NL" b="1" i="1" dirty="0">
                <a:effectLst/>
              </a:rPr>
              <a:t>Online contact:</a:t>
            </a:r>
            <a:r>
              <a:rPr lang="nl-NL" i="1" dirty="0">
                <a:effectLst/>
              </a:rPr>
              <a:t> Hebben onbekenden of volwassenen ongepast contact met jeugdspelers?</a:t>
            </a:r>
            <a:br>
              <a:rPr lang="nl-NL" i="1" dirty="0">
                <a:effectLst/>
              </a:rPr>
            </a:br>
            <a:endParaRPr lang="nl-NL" i="1" dirty="0">
              <a:effectLst/>
            </a:endParaRPr>
          </a:p>
          <a:p>
            <a:pPr lvl="0"/>
            <a:r>
              <a:rPr lang="nl-NL" b="1" i="1" dirty="0">
                <a:effectLst/>
              </a:rPr>
              <a:t>Groepsapps:</a:t>
            </a:r>
            <a:r>
              <a:rPr lang="nl-NL" i="1" dirty="0">
                <a:effectLst/>
              </a:rPr>
              <a:t> Worden spelers onder druk gezet of uit een teamgroep uitgesloten?</a:t>
            </a:r>
            <a:br>
              <a:rPr lang="nl-NL" i="1" dirty="0">
                <a:effectLst/>
              </a:rPr>
            </a:br>
            <a:endParaRPr lang="nl-NL" i="1" dirty="0">
              <a:effectLst/>
            </a:endParaRPr>
          </a:p>
          <a:p>
            <a:pPr lvl="0"/>
            <a:r>
              <a:rPr lang="nl-NL" b="1" i="1" dirty="0">
                <a:effectLst/>
              </a:rPr>
              <a:t>Grensoverschrijdend gedrag:</a:t>
            </a:r>
            <a:r>
              <a:rPr lang="nl-NL" i="1" dirty="0">
                <a:effectLst/>
              </a:rPr>
              <a:t> Worden er ongepaste berichten, seksuele opmerkingen of foto's verstuurd?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23973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F232C22-5395-2073-63D5-E1BC0583F9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643" y="634829"/>
            <a:ext cx="10920716" cy="999002"/>
          </a:xfrm>
        </p:spPr>
        <p:txBody>
          <a:bodyPr/>
          <a:lstStyle/>
          <a:p>
            <a:r>
              <a:rPr lang="nl-NL" dirty="0">
                <a:effectLst/>
              </a:rPr>
              <a:t>Welke signalen kunnen trainers herkennen?</a:t>
            </a:r>
            <a:br>
              <a:rPr lang="nl-NL" dirty="0">
                <a:effectLst/>
              </a:rPr>
            </a:br>
            <a:endParaRPr lang="nl-NL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606A4F3-D1E4-D560-A3B2-8C133AB151C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lvl="0"/>
            <a:r>
              <a:rPr lang="nl-NL" i="1" dirty="0">
                <a:effectLst/>
              </a:rPr>
              <a:t>Een speler wordt plotseling stil, verdrietig of onzeker.</a:t>
            </a:r>
            <a:br>
              <a:rPr lang="nl-NL" i="1" dirty="0">
                <a:effectLst/>
              </a:rPr>
            </a:br>
            <a:endParaRPr lang="nl-NL" i="1" dirty="0">
              <a:effectLst/>
            </a:endParaRPr>
          </a:p>
          <a:p>
            <a:pPr lvl="0"/>
            <a:r>
              <a:rPr lang="nl-NL" i="1" dirty="0">
                <a:effectLst/>
              </a:rPr>
              <a:t>Een speler wil niet meer naar de training of wedstrijden komen.</a:t>
            </a:r>
            <a:br>
              <a:rPr lang="nl-NL" i="1" dirty="0">
                <a:effectLst/>
              </a:rPr>
            </a:br>
            <a:endParaRPr lang="nl-NL" i="1" dirty="0">
              <a:effectLst/>
            </a:endParaRPr>
          </a:p>
          <a:p>
            <a:pPr lvl="0"/>
            <a:r>
              <a:rPr lang="nl-NL" i="1" dirty="0">
                <a:effectLst/>
              </a:rPr>
              <a:t>Er ontstaan ruzies binnen het team na berichten in een </a:t>
            </a:r>
            <a:r>
              <a:rPr lang="nl-NL" i="1" dirty="0" err="1">
                <a:effectLst/>
              </a:rPr>
              <a:t>groepschat</a:t>
            </a:r>
            <a:r>
              <a:rPr lang="nl-NL" i="1" dirty="0">
                <a:effectLst/>
              </a:rPr>
              <a:t>.</a:t>
            </a:r>
            <a:br>
              <a:rPr lang="nl-NL" i="1" dirty="0">
                <a:effectLst/>
              </a:rPr>
            </a:br>
            <a:endParaRPr lang="nl-NL" i="1" dirty="0">
              <a:effectLst/>
            </a:endParaRPr>
          </a:p>
          <a:p>
            <a:pPr lvl="0"/>
            <a:r>
              <a:rPr lang="nl-NL" i="1" dirty="0">
                <a:effectLst/>
              </a:rPr>
              <a:t>Een speler wordt buitengesloten of uitgelachen.</a:t>
            </a:r>
            <a:br>
              <a:rPr lang="nl-NL" i="1" dirty="0">
                <a:effectLst/>
              </a:rPr>
            </a:br>
            <a:endParaRPr lang="nl-NL" i="1" dirty="0">
              <a:effectLst/>
            </a:endParaRPr>
          </a:p>
          <a:p>
            <a:pPr lvl="0"/>
            <a:r>
              <a:rPr lang="nl-NL" i="1" dirty="0">
                <a:effectLst/>
              </a:rPr>
              <a:t>Een speler lijkt bang voor bepaalde teamgenoten of volwassenen.</a:t>
            </a:r>
            <a:br>
              <a:rPr lang="nl-NL" i="1" dirty="0">
                <a:effectLst/>
              </a:rPr>
            </a:br>
            <a:endParaRPr lang="nl-NL" i="1" dirty="0">
              <a:effectLst/>
            </a:endParaRPr>
          </a:p>
          <a:p>
            <a:pPr lvl="0"/>
            <a:r>
              <a:rPr lang="nl-NL" i="1" dirty="0">
                <a:effectLst/>
              </a:rPr>
              <a:t>Een speler krijgt veel ongewenste berichten of wordt onder druk gezet om foto's te sturen.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789964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EACC9FC-ED05-36D5-06E0-BC86256ED4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Wat kun je doen?</a:t>
            </a:r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1F740911-3C39-0529-011F-BD31857E023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35640" y="1020458"/>
            <a:ext cx="10920717" cy="4318103"/>
          </a:xfrm>
        </p:spPr>
        <p:txBody>
          <a:bodyPr/>
          <a:lstStyle/>
          <a:p>
            <a:pPr lvl="0"/>
            <a:r>
              <a:rPr lang="nl-NL" sz="2000" b="1" i="1" dirty="0">
                <a:effectLst/>
              </a:rPr>
              <a:t>Luisteren:</a:t>
            </a:r>
            <a:r>
              <a:rPr lang="nl-NL" sz="2000" i="1" dirty="0">
                <a:effectLst/>
              </a:rPr>
              <a:t> Neem de persoon serieus</a:t>
            </a:r>
            <a:br>
              <a:rPr lang="nl-NL" sz="2000" i="1" dirty="0">
                <a:effectLst/>
              </a:rPr>
            </a:br>
            <a:endParaRPr lang="nl-NL" sz="2000" i="1" dirty="0">
              <a:effectLst/>
            </a:endParaRPr>
          </a:p>
          <a:p>
            <a:pPr lvl="0"/>
            <a:r>
              <a:rPr lang="nl-NL" sz="2000" b="1" i="1" dirty="0">
                <a:effectLst/>
              </a:rPr>
              <a:t>Veiligheid controleren:</a:t>
            </a:r>
            <a:r>
              <a:rPr lang="nl-NL" sz="2000" i="1" dirty="0">
                <a:effectLst/>
              </a:rPr>
              <a:t> Kijk of de speler direct gevaar loopt.</a:t>
            </a:r>
            <a:br>
              <a:rPr lang="nl-NL" sz="2000" i="1" dirty="0">
                <a:effectLst/>
              </a:rPr>
            </a:br>
            <a:endParaRPr lang="nl-NL" sz="2000" i="1" dirty="0">
              <a:effectLst/>
            </a:endParaRPr>
          </a:p>
          <a:p>
            <a:pPr lvl="0"/>
            <a:r>
              <a:rPr lang="nl-NL" sz="2000" b="1" i="1" dirty="0">
                <a:effectLst/>
              </a:rPr>
              <a:t>Vastleggen:</a:t>
            </a:r>
            <a:r>
              <a:rPr lang="nl-NL" sz="2000" i="1" dirty="0">
                <a:effectLst/>
              </a:rPr>
              <a:t> Noteer feiten, data en relevante berichten. Bewaar bewijs veilig en verspreid het niet verder.</a:t>
            </a:r>
            <a:br>
              <a:rPr lang="nl-NL" sz="2000" i="1" dirty="0">
                <a:effectLst/>
              </a:rPr>
            </a:br>
            <a:endParaRPr lang="nl-NL" sz="2000" i="1" dirty="0">
              <a:effectLst/>
            </a:endParaRPr>
          </a:p>
          <a:p>
            <a:pPr lvl="0"/>
            <a:r>
              <a:rPr lang="nl-NL" sz="2000" b="1" i="1" dirty="0">
                <a:effectLst/>
              </a:rPr>
              <a:t>Melden:</a:t>
            </a:r>
            <a:r>
              <a:rPr lang="nl-NL" sz="2000" i="1" dirty="0">
                <a:effectLst/>
              </a:rPr>
              <a:t> Neem contact op met de vertrouwenscontactpersoon of de aangewezen verantwoordelijke binnen de club.</a:t>
            </a:r>
            <a:br>
              <a:rPr lang="nl-NL" sz="2000" i="1" dirty="0">
                <a:effectLst/>
              </a:rPr>
            </a:br>
            <a:endParaRPr lang="nl-NL" sz="2000" i="1" dirty="0">
              <a:effectLst/>
            </a:endParaRPr>
          </a:p>
          <a:p>
            <a:pPr lvl="0"/>
            <a:r>
              <a:rPr lang="nl-NL" sz="2000" b="1" i="1" dirty="0">
                <a:effectLst/>
              </a:rPr>
              <a:t>Hulp inschakelen:</a:t>
            </a:r>
            <a:r>
              <a:rPr lang="nl-NL" sz="2000" i="1" dirty="0">
                <a:effectLst/>
              </a:rPr>
              <a:t> Bij vermoedens van seksueel misbruik of andere ernstige situaties volg je het meldprotocol van de club en vraag je deskundig advies. Bij direct gevaar bel je 112.</a:t>
            </a:r>
            <a:br>
              <a:rPr lang="nl-NL" sz="2000" i="1" dirty="0">
                <a:effectLst/>
              </a:rPr>
            </a:br>
            <a:endParaRPr lang="nl-NL" sz="2000" i="1" dirty="0">
              <a:effectLst/>
            </a:endParaRPr>
          </a:p>
          <a:p>
            <a:r>
              <a:rPr lang="nl-NL" sz="2000" i="1" dirty="0">
                <a:effectLst/>
              </a:rPr>
              <a:t>Beschuldig niemand op basis van vermoedens en beloof geen absolute geheimhouding. </a:t>
            </a:r>
            <a:br>
              <a:rPr lang="nl-NL" sz="2000" i="1" dirty="0">
                <a:effectLst/>
              </a:rPr>
            </a:br>
            <a:r>
              <a:rPr lang="nl-NL" sz="2000" i="1" dirty="0">
                <a:effectLst/>
              </a:rPr>
              <a:t>Deel informatie alleen met mensen die deze nodig hebben om de speler te beschermen.</a:t>
            </a:r>
          </a:p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5749365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53843024-21B2-4101-8D4B-F07EC53438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5644" y="765987"/>
            <a:ext cx="3174007" cy="678877"/>
          </a:xfrm>
        </p:spPr>
        <p:txBody>
          <a:bodyPr/>
          <a:lstStyle/>
          <a:p>
            <a:r>
              <a:rPr lang="en-US" dirty="0" err="1"/>
              <a:t>Vragen</a:t>
            </a:r>
            <a:r>
              <a:rPr lang="en-US" dirty="0"/>
              <a:t>?	</a:t>
            </a:r>
          </a:p>
        </p:txBody>
      </p:sp>
      <p:pic>
        <p:nvPicPr>
          <p:cNvPr id="10" name="Tijdelijke aanduiding voor afbeelding 9">
            <a:extLst>
              <a:ext uri="{FF2B5EF4-FFF2-40B4-BE49-F238E27FC236}">
                <a16:creationId xmlns:a16="http://schemas.microsoft.com/office/drawing/2014/main" id="{57C53E29-2AC0-AA56-5768-F283B70608BB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6675"/>
          <a:stretch>
            <a:fillRect/>
          </a:stretch>
        </p:blipFill>
        <p:spPr>
          <a:xfrm>
            <a:off x="4063767" y="10"/>
            <a:ext cx="8127533" cy="6857990"/>
          </a:xfrm>
          <a:prstGeom prst="rect">
            <a:avLst/>
          </a:prstGeom>
          <a:noFill/>
        </p:spPr>
      </p:pic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A5FB4EFB-C02C-CEEC-D1A0-C4445A7C29F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5642" y="1269948"/>
            <a:ext cx="3174009" cy="4318104"/>
          </a:xfrm>
        </p:spPr>
        <p:txBody>
          <a:bodyPr/>
          <a:lstStyle/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Social media:</a:t>
            </a:r>
            <a:br>
              <a:rPr lang="en-US" sz="2400" dirty="0"/>
            </a:br>
            <a:r>
              <a:rPr lang="en-US" sz="2400" dirty="0" err="1"/>
              <a:t>jeugdagent_gnvnoord</a:t>
            </a:r>
            <a:endParaRPr lang="en-US" sz="2400" dirty="0"/>
          </a:p>
          <a:p>
            <a:r>
              <a:rPr lang="en-US" sz="2400" dirty="0" err="1"/>
              <a:t>Politie_gnvnoord</a:t>
            </a:r>
            <a:br>
              <a:rPr lang="en-US" sz="2400" dirty="0"/>
            </a:br>
            <a:br>
              <a:rPr lang="en-US" sz="2400" dirty="0"/>
            </a:br>
            <a:endParaRPr lang="en-US" sz="2400" dirty="0"/>
          </a:p>
        </p:txBody>
      </p:sp>
      <p:pic>
        <p:nvPicPr>
          <p:cNvPr id="12" name="Afbeelding 11">
            <a:extLst>
              <a:ext uri="{FF2B5EF4-FFF2-40B4-BE49-F238E27FC236}">
                <a16:creationId xmlns:a16="http://schemas.microsoft.com/office/drawing/2014/main" id="{DAC3F959-1821-B4A5-C8A2-565827FBF6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804" y="4366183"/>
            <a:ext cx="1241900" cy="1221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070229"/>
      </p:ext>
    </p:extLst>
  </p:cSld>
  <p:clrMapOvr>
    <a:masterClrMapping/>
  </p:clrMapOvr>
</p:sld>
</file>

<file path=ppt/theme/theme1.xml><?xml version="1.0" encoding="utf-8"?>
<a:theme xmlns:a="http://schemas.openxmlformats.org/drawingml/2006/main" name="Politie">
  <a:themeElements>
    <a:clrScheme name="Politie 220318">
      <a:dk1>
        <a:srgbClr val="000000"/>
      </a:dk1>
      <a:lt1>
        <a:srgbClr val="FFFFFF"/>
      </a:lt1>
      <a:dk2>
        <a:srgbClr val="182866"/>
      </a:dk2>
      <a:lt2>
        <a:srgbClr val="EDEFEF"/>
      </a:lt2>
      <a:accent1>
        <a:srgbClr val="0051A1"/>
      </a:accent1>
      <a:accent2>
        <a:srgbClr val="ADD5F0"/>
      </a:accent2>
      <a:accent3>
        <a:srgbClr val="0093D9"/>
      </a:accent3>
      <a:accent4>
        <a:srgbClr val="D3D7D8"/>
      </a:accent4>
      <a:accent5>
        <a:srgbClr val="10133F"/>
      </a:accent5>
      <a:accent6>
        <a:srgbClr val="F2E500"/>
      </a:accent6>
      <a:hlink>
        <a:srgbClr val="0093D9"/>
      </a:hlink>
      <a:folHlink>
        <a:srgbClr val="2EB8C3"/>
      </a:folHlink>
    </a:clrScheme>
    <a:fontScheme name="Poltiie text">
      <a:majorFont>
        <a:latin typeface="Politie Text"/>
        <a:ea typeface=""/>
        <a:cs typeface=""/>
      </a:majorFont>
      <a:minorFont>
        <a:latin typeface="Politie Text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 bwMode="auto">
        <a:solidFill>
          <a:schemeClr val="bg1"/>
        </a:solidFill>
        <a:ln w="12700">
          <a:noFill/>
          <a:miter lim="800000"/>
          <a:headEnd/>
          <a:tailEnd/>
        </a:ln>
        <a:effectLst/>
      </a:spPr>
      <a:bodyPr wrap="square" lIns="0" tIns="0" rIns="0" bIns="0" rtlCol="0" anchor="ctr">
        <a:spAutoFit/>
      </a:bodyPr>
      <a:lstStyle>
        <a:defPPr marL="0" indent="0" eaLnBrk="1" hangingPunct="1">
          <a:spcBef>
            <a:spcPct val="50000"/>
          </a:spcBef>
          <a:defRPr sz="1200" b="0" dirty="0" err="1" smtClean="0">
            <a:solidFill>
              <a:schemeClr val="tx2"/>
            </a:solidFill>
            <a:latin typeface="Politie Text" panose="020B0503050000000003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21100-06-01 220519v5 PB PowerPoint Sjabloon 1_2- Politie met voorbeelden" id="{BC76DD41-88BC-E644-810D-882ED6D6B71B}" vid="{5A7DB3E8-D063-0947-942F-28E0D394E33C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Voorbeeldensjabloon Politie</Template>
  <TotalTime>0</TotalTime>
  <Words>525</Words>
  <Application>Microsoft Office PowerPoint</Application>
  <PresentationFormat>Breedbeeld</PresentationFormat>
  <Paragraphs>54</Paragraphs>
  <Slides>11</Slides>
  <Notes>1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5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11</vt:i4>
      </vt:variant>
    </vt:vector>
  </HeadingPairs>
  <TitlesOfParts>
    <vt:vector size="17" baseType="lpstr">
      <vt:lpstr>Aptos</vt:lpstr>
      <vt:lpstr>Arial</vt:lpstr>
      <vt:lpstr>Politie Text</vt:lpstr>
      <vt:lpstr>Politie Text Medium</vt:lpstr>
      <vt:lpstr>Wingdings</vt:lpstr>
      <vt:lpstr>Politie</vt:lpstr>
      <vt:lpstr>Welkom</vt:lpstr>
      <vt:lpstr>Even voorstellen</vt:lpstr>
      <vt:lpstr>Even voorstellen</vt:lpstr>
      <vt:lpstr>PowerPoint-presentatie</vt:lpstr>
      <vt:lpstr>Gevaren Social media </vt:lpstr>
      <vt:lpstr>Sextortion</vt:lpstr>
      <vt:lpstr>PowerPoint-presentatie</vt:lpstr>
      <vt:lpstr>Waar moeten trainers op letten </vt:lpstr>
      <vt:lpstr>Welke signalen kunnen trainers herkennen? </vt:lpstr>
      <vt:lpstr>Wat kun je doen?</vt:lpstr>
      <vt:lpstr>Vragen? </vt:lpstr>
    </vt:vector>
  </TitlesOfParts>
  <Company>Politie Nederland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Wildvank, Maureen (M.M.)</dc:creator>
  <cp:lastModifiedBy>Wildvank, Maureen (M.M.)</cp:lastModifiedBy>
  <cp:revision>1</cp:revision>
  <dcterms:created xsi:type="dcterms:W3CDTF">2026-10-12T05:37:15Z</dcterms:created>
  <dcterms:modified xsi:type="dcterms:W3CDTF">2026-10-12T08:29:30Z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a1728d36-cd67-49fc-baa5-fff729d0f772_Enabled">
    <vt:lpwstr>true</vt:lpwstr>
  </property>
  <property fmtid="{D5CDD505-2E9C-101B-9397-08002B2CF9AE}" pid="3" name="MSIP_Label_a1728d36-cd67-49fc-baa5-fff729d0f772_SetDate">
    <vt:lpwstr>2026-10-12T08:29:30Z</vt:lpwstr>
  </property>
  <property fmtid="{D5CDD505-2E9C-101B-9397-08002B2CF9AE}" pid="4" name="MSIP_Label_a1728d36-cd67-49fc-baa5-fff729d0f772_Method">
    <vt:lpwstr>Privileged</vt:lpwstr>
  </property>
  <property fmtid="{D5CDD505-2E9C-101B-9397-08002B2CF9AE}" pid="5" name="MSIP_Label_a1728d36-cd67-49fc-baa5-fff729d0f772_Name">
    <vt:lpwstr>prod_openbaar_rubriceringsregeling_politie_2023</vt:lpwstr>
  </property>
  <property fmtid="{D5CDD505-2E9C-101B-9397-08002B2CF9AE}" pid="6" name="MSIP_Label_a1728d36-cd67-49fc-baa5-fff729d0f772_SiteId">
    <vt:lpwstr>939e76d1-059e-4930-96cb-5736a55e4a5e</vt:lpwstr>
  </property>
  <property fmtid="{D5CDD505-2E9C-101B-9397-08002B2CF9AE}" pid="7" name="MSIP_Label_a1728d36-cd67-49fc-baa5-fff729d0f772_ActionId">
    <vt:lpwstr>6dab93ba-d90d-4adf-b285-8be9df0cc981</vt:lpwstr>
  </property>
  <property fmtid="{D5CDD505-2E9C-101B-9397-08002B2CF9AE}" pid="8" name="MSIP_Label_a1728d36-cd67-49fc-baa5-fff729d0f772_ContentBits">
    <vt:lpwstr>0</vt:lpwstr>
  </property>
  <property fmtid="{D5CDD505-2E9C-101B-9397-08002B2CF9AE}" pid="9" name="MSIP_Label_a1728d36-cd67-49fc-baa5-fff729d0f772_Tag">
    <vt:lpwstr>10, 0, 1, 1</vt:lpwstr>
  </property>
</Properties>
</file>